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1" r:id="rId3"/>
    <p:sldId id="262" r:id="rId4"/>
    <p:sldId id="261" r:id="rId5"/>
    <p:sldId id="258" r:id="rId6"/>
    <p:sldId id="270" r:id="rId7"/>
    <p:sldId id="272" r:id="rId8"/>
    <p:sldId id="266" r:id="rId9"/>
    <p:sldId id="268" r:id="rId10"/>
    <p:sldId id="267" r:id="rId11"/>
    <p:sldId id="259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 to Presenters" id="{7A0920F8-19CC-4920-B8D3-3F1E8B00ABE0}">
          <p14:sldIdLst/>
        </p14:section>
        <p14:section name="Title Slide" id="{826066E3-32FA-4650-A432-C24035C14331}">
          <p14:sldIdLst>
            <p14:sldId id="256"/>
          </p14:sldIdLst>
        </p14:section>
        <p14:section name="Content Slides" id="{EEF0E360-40A6-4A53-9AED-09B5D62E8E3B}">
          <p14:sldIdLst>
            <p14:sldId id="271"/>
            <p14:sldId id="262"/>
            <p14:sldId id="261"/>
            <p14:sldId id="258"/>
            <p14:sldId id="270"/>
            <p14:sldId id="272"/>
            <p14:sldId id="266"/>
            <p14:sldId id="268"/>
            <p14:sldId id="267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141B30"/>
    <a:srgbClr val="FFCC00"/>
    <a:srgbClr val="023147"/>
    <a:srgbClr val="76B943"/>
    <a:srgbClr val="D5D4D4"/>
    <a:srgbClr val="972E2D"/>
    <a:srgbClr val="FFD46C"/>
    <a:srgbClr val="BA0C2F"/>
    <a:srgbClr val="E8E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4286F-CC4D-4835-89F8-E4DB75F53918}" v="22" dt="2024-01-10T23:07:43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4" autoAdjust="0"/>
    <p:restoredTop sz="86467" autoAdjust="0"/>
  </p:normalViewPr>
  <p:slideViewPr>
    <p:cSldViewPr snapToGrid="0">
      <p:cViewPr varScale="1">
        <p:scale>
          <a:sx n="96" d="100"/>
          <a:sy n="96" d="100"/>
        </p:scale>
        <p:origin x="35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284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Gales" userId="43856434-d911-4477-9025-167b3a5b3ee1" providerId="ADAL" clId="{F764286F-CC4D-4835-89F8-E4DB75F53918}"/>
    <pc:docChg chg="undo custSel addSld delSld modSld modSection">
      <pc:chgData name="Robert Gales" userId="43856434-d911-4477-9025-167b3a5b3ee1" providerId="ADAL" clId="{F764286F-CC4D-4835-89F8-E4DB75F53918}" dt="2024-01-10T23:10:13.102" v="490" actId="255"/>
      <pc:docMkLst>
        <pc:docMk/>
      </pc:docMkLst>
      <pc:sldChg chg="addSp delSp modSp mod">
        <pc:chgData name="Robert Gales" userId="43856434-d911-4477-9025-167b3a5b3ee1" providerId="ADAL" clId="{F764286F-CC4D-4835-89F8-E4DB75F53918}" dt="2024-01-10T23:10:13.102" v="490" actId="255"/>
        <pc:sldMkLst>
          <pc:docMk/>
          <pc:sldMk cId="1872800055" sldId="256"/>
        </pc:sldMkLst>
        <pc:spChg chg="del">
          <ac:chgData name="Robert Gales" userId="43856434-d911-4477-9025-167b3a5b3ee1" providerId="ADAL" clId="{F764286F-CC4D-4835-89F8-E4DB75F53918}" dt="2024-01-10T23:08:39.844" v="431" actId="478"/>
          <ac:spMkLst>
            <pc:docMk/>
            <pc:sldMk cId="1872800055" sldId="256"/>
            <ac:spMk id="2" creationId="{506641E3-DFF1-15B7-6D46-079AD3BDEB04}"/>
          </ac:spMkLst>
        </pc:spChg>
        <pc:spChg chg="add mod">
          <ac:chgData name="Robert Gales" userId="43856434-d911-4477-9025-167b3a5b3ee1" providerId="ADAL" clId="{F764286F-CC4D-4835-89F8-E4DB75F53918}" dt="2024-01-10T23:09:38.106" v="456" actId="113"/>
          <ac:spMkLst>
            <pc:docMk/>
            <pc:sldMk cId="1872800055" sldId="256"/>
            <ac:spMk id="3" creationId="{B50F8B3B-BC48-A9FA-2F68-499F6E99383D}"/>
          </ac:spMkLst>
        </pc:spChg>
        <pc:spChg chg="mod">
          <ac:chgData name="Robert Gales" userId="43856434-d911-4477-9025-167b3a5b3ee1" providerId="ADAL" clId="{F764286F-CC4D-4835-89F8-E4DB75F53918}" dt="2024-01-10T23:10:13.102" v="490" actId="255"/>
          <ac:spMkLst>
            <pc:docMk/>
            <pc:sldMk cId="1872800055" sldId="256"/>
            <ac:spMk id="10" creationId="{F8F27617-4288-46F3-AA17-E62275A32AF4}"/>
          </ac:spMkLst>
        </pc:spChg>
      </pc:sldChg>
      <pc:sldChg chg="addSp delSp modSp mod">
        <pc:chgData name="Robert Gales" userId="43856434-d911-4477-9025-167b3a5b3ee1" providerId="ADAL" clId="{F764286F-CC4D-4835-89F8-E4DB75F53918}" dt="2024-01-10T23:06:56.736" v="391"/>
        <pc:sldMkLst>
          <pc:docMk/>
          <pc:sldMk cId="2273223433" sldId="258"/>
        </pc:sldMkLst>
        <pc:spChg chg="del">
          <ac:chgData name="Robert Gales" userId="43856434-d911-4477-9025-167b3a5b3ee1" providerId="ADAL" clId="{F764286F-CC4D-4835-89F8-E4DB75F53918}" dt="2024-01-10T22:55:46.894" v="102" actId="478"/>
          <ac:spMkLst>
            <pc:docMk/>
            <pc:sldMk cId="2273223433" sldId="258"/>
            <ac:spMk id="3" creationId="{4BE4FCC6-5153-07C7-8253-D6FD62E84FF4}"/>
          </ac:spMkLst>
        </pc:spChg>
        <pc:spChg chg="add del mod">
          <ac:chgData name="Robert Gales" userId="43856434-d911-4477-9025-167b3a5b3ee1" providerId="ADAL" clId="{F764286F-CC4D-4835-89F8-E4DB75F53918}" dt="2024-01-10T23:06:55.286" v="390" actId="478"/>
          <ac:spMkLst>
            <pc:docMk/>
            <pc:sldMk cId="2273223433" sldId="258"/>
            <ac:spMk id="4" creationId="{77D288D4-39A2-BEEA-3A80-7DEE405141EB}"/>
          </ac:spMkLst>
        </pc:spChg>
        <pc:spChg chg="mod">
          <ac:chgData name="Robert Gales" userId="43856434-d911-4477-9025-167b3a5b3ee1" providerId="ADAL" clId="{F764286F-CC4D-4835-89F8-E4DB75F53918}" dt="2024-01-10T22:59:14.729" v="142" actId="20577"/>
          <ac:spMkLst>
            <pc:docMk/>
            <pc:sldMk cId="2273223433" sldId="258"/>
            <ac:spMk id="5" creationId="{9B4D3093-D7FE-4471-99DB-E3AE6AFA5DDF}"/>
          </ac:spMkLst>
        </pc:spChg>
        <pc:spChg chg="add mod">
          <ac:chgData name="Robert Gales" userId="43856434-d911-4477-9025-167b3a5b3ee1" providerId="ADAL" clId="{F764286F-CC4D-4835-89F8-E4DB75F53918}" dt="2024-01-10T23:06:56.736" v="391"/>
          <ac:spMkLst>
            <pc:docMk/>
            <pc:sldMk cId="2273223433" sldId="258"/>
            <ac:spMk id="6" creationId="{A2AF690B-B6F4-B841-F1E5-5826BF2899D5}"/>
          </ac:spMkLst>
        </pc:spChg>
      </pc:sldChg>
      <pc:sldChg chg="addSp delSp modSp mod">
        <pc:chgData name="Robert Gales" userId="43856434-d911-4477-9025-167b3a5b3ee1" providerId="ADAL" clId="{F764286F-CC4D-4835-89F8-E4DB75F53918}" dt="2024-01-10T23:07:38.469" v="403"/>
        <pc:sldMkLst>
          <pc:docMk/>
          <pc:sldMk cId="201068292" sldId="259"/>
        </pc:sldMkLst>
        <pc:spChg chg="mod">
          <ac:chgData name="Robert Gales" userId="43856434-d911-4477-9025-167b3a5b3ee1" providerId="ADAL" clId="{F764286F-CC4D-4835-89F8-E4DB75F53918}" dt="2024-01-10T23:00:23.551" v="198" actId="113"/>
          <ac:spMkLst>
            <pc:docMk/>
            <pc:sldMk cId="201068292" sldId="259"/>
            <ac:spMk id="3" creationId="{A5C50ED7-B0E8-44BB-B3E6-195D21B6EDA9}"/>
          </ac:spMkLst>
        </pc:spChg>
        <pc:spChg chg="add del mod">
          <ac:chgData name="Robert Gales" userId="43856434-d911-4477-9025-167b3a5b3ee1" providerId="ADAL" clId="{F764286F-CC4D-4835-89F8-E4DB75F53918}" dt="2024-01-10T23:07:36.990" v="402" actId="478"/>
          <ac:spMkLst>
            <pc:docMk/>
            <pc:sldMk cId="201068292" sldId="259"/>
            <ac:spMk id="4" creationId="{2122F819-670A-E9C5-152C-5120AD0947B1}"/>
          </ac:spMkLst>
        </pc:spChg>
        <pc:spChg chg="add mod">
          <ac:chgData name="Robert Gales" userId="43856434-d911-4477-9025-167b3a5b3ee1" providerId="ADAL" clId="{F764286F-CC4D-4835-89F8-E4DB75F53918}" dt="2024-01-10T23:07:38.469" v="403"/>
          <ac:spMkLst>
            <pc:docMk/>
            <pc:sldMk cId="201068292" sldId="259"/>
            <ac:spMk id="5" creationId="{2DFAE5D9-C621-5E92-895E-B6D1F282A8D7}"/>
          </ac:spMkLst>
        </pc:spChg>
      </pc:sldChg>
      <pc:sldChg chg="addSp delSp modSp mod">
        <pc:chgData name="Robert Gales" userId="43856434-d911-4477-9025-167b3a5b3ee1" providerId="ADAL" clId="{F764286F-CC4D-4835-89F8-E4DB75F53918}" dt="2024-01-10T23:07:43.063" v="405"/>
        <pc:sldMkLst>
          <pc:docMk/>
          <pc:sldMk cId="329202564" sldId="260"/>
        </pc:sldMkLst>
        <pc:spChg chg="mod">
          <ac:chgData name="Robert Gales" userId="43856434-d911-4477-9025-167b3a5b3ee1" providerId="ADAL" clId="{F764286F-CC4D-4835-89F8-E4DB75F53918}" dt="2024-01-10T23:00:28.320" v="199" actId="113"/>
          <ac:spMkLst>
            <pc:docMk/>
            <pc:sldMk cId="329202564" sldId="260"/>
            <ac:spMk id="3" creationId="{A5C50ED7-B0E8-44BB-B3E6-195D21B6EDA9}"/>
          </ac:spMkLst>
        </pc:spChg>
        <pc:spChg chg="add del mod">
          <ac:chgData name="Robert Gales" userId="43856434-d911-4477-9025-167b3a5b3ee1" providerId="ADAL" clId="{F764286F-CC4D-4835-89F8-E4DB75F53918}" dt="2024-01-10T23:07:41.759" v="404" actId="478"/>
          <ac:spMkLst>
            <pc:docMk/>
            <pc:sldMk cId="329202564" sldId="260"/>
            <ac:spMk id="4" creationId="{57022BB5-46AF-2D53-859F-14608F2B1127}"/>
          </ac:spMkLst>
        </pc:spChg>
        <pc:spChg chg="add mod">
          <ac:chgData name="Robert Gales" userId="43856434-d911-4477-9025-167b3a5b3ee1" providerId="ADAL" clId="{F764286F-CC4D-4835-89F8-E4DB75F53918}" dt="2024-01-10T23:07:43.063" v="405"/>
          <ac:spMkLst>
            <pc:docMk/>
            <pc:sldMk cId="329202564" sldId="260"/>
            <ac:spMk id="5" creationId="{37F854EF-B3FC-2ED5-EBC0-FFB3BCD920BF}"/>
          </ac:spMkLst>
        </pc:spChg>
      </pc:sldChg>
      <pc:sldChg chg="addSp delSp modSp mod">
        <pc:chgData name="Robert Gales" userId="43856434-d911-4477-9025-167b3a5b3ee1" providerId="ADAL" clId="{F764286F-CC4D-4835-89F8-E4DB75F53918}" dt="2024-01-10T23:06:34.093" v="378" actId="1036"/>
        <pc:sldMkLst>
          <pc:docMk/>
          <pc:sldMk cId="2004623669" sldId="261"/>
        </pc:sldMkLst>
        <pc:spChg chg="mod">
          <ac:chgData name="Robert Gales" userId="43856434-d911-4477-9025-167b3a5b3ee1" providerId="ADAL" clId="{F764286F-CC4D-4835-89F8-E4DB75F53918}" dt="2024-01-10T23:03:00.126" v="292" actId="20577"/>
          <ac:spMkLst>
            <pc:docMk/>
            <pc:sldMk cId="2004623669" sldId="261"/>
            <ac:spMk id="3" creationId="{A5C50ED7-B0E8-44BB-B3E6-195D21B6EDA9}"/>
          </ac:spMkLst>
        </pc:spChg>
        <pc:spChg chg="del mod">
          <ac:chgData name="Robert Gales" userId="43856434-d911-4477-9025-167b3a5b3ee1" providerId="ADAL" clId="{F764286F-CC4D-4835-89F8-E4DB75F53918}" dt="2024-01-10T22:58:52.776" v="139" actId="478"/>
          <ac:spMkLst>
            <pc:docMk/>
            <pc:sldMk cId="2004623669" sldId="261"/>
            <ac:spMk id="4" creationId="{9C3F26D3-C6B6-1728-7344-150668D4C448}"/>
          </ac:spMkLst>
        </pc:spChg>
        <pc:spChg chg="add del mod">
          <ac:chgData name="Robert Gales" userId="43856434-d911-4477-9025-167b3a5b3ee1" providerId="ADAL" clId="{F764286F-CC4D-4835-89F8-E4DB75F53918}" dt="2024-01-10T23:06:27.662" v="371" actId="478"/>
          <ac:spMkLst>
            <pc:docMk/>
            <pc:sldMk cId="2004623669" sldId="261"/>
            <ac:spMk id="5" creationId="{8CA4636B-7957-2FAA-1716-09D757AB4DA0}"/>
          </ac:spMkLst>
        </pc:spChg>
        <pc:spChg chg="add mod">
          <ac:chgData name="Robert Gales" userId="43856434-d911-4477-9025-167b3a5b3ee1" providerId="ADAL" clId="{F764286F-CC4D-4835-89F8-E4DB75F53918}" dt="2024-01-10T23:06:34.093" v="378" actId="1036"/>
          <ac:spMkLst>
            <pc:docMk/>
            <pc:sldMk cId="2004623669" sldId="261"/>
            <ac:spMk id="6" creationId="{D0381DAA-786B-207D-6D98-61511F2F33BF}"/>
          </ac:spMkLst>
        </pc:spChg>
      </pc:sldChg>
      <pc:sldChg chg="addSp delSp modSp mod">
        <pc:chgData name="Robert Gales" userId="43856434-d911-4477-9025-167b3a5b3ee1" providerId="ADAL" clId="{F764286F-CC4D-4835-89F8-E4DB75F53918}" dt="2024-01-10T23:08:05.544" v="414" actId="14100"/>
        <pc:sldMkLst>
          <pc:docMk/>
          <pc:sldMk cId="3480884265" sldId="262"/>
        </pc:sldMkLst>
        <pc:spChg chg="mod">
          <ac:chgData name="Robert Gales" userId="43856434-d911-4477-9025-167b3a5b3ee1" providerId="ADAL" clId="{F764286F-CC4D-4835-89F8-E4DB75F53918}" dt="2024-01-10T23:03:47.207" v="308" actId="115"/>
          <ac:spMkLst>
            <pc:docMk/>
            <pc:sldMk cId="3480884265" sldId="262"/>
            <ac:spMk id="3" creationId="{A5C50ED7-B0E8-44BB-B3E6-195D21B6EDA9}"/>
          </ac:spMkLst>
        </pc:spChg>
        <pc:spChg chg="del">
          <ac:chgData name="Robert Gales" userId="43856434-d911-4477-9025-167b3a5b3ee1" providerId="ADAL" clId="{F764286F-CC4D-4835-89F8-E4DB75F53918}" dt="2024-01-10T23:03:28.778" v="307" actId="478"/>
          <ac:spMkLst>
            <pc:docMk/>
            <pc:sldMk cId="3480884265" sldId="262"/>
            <ac:spMk id="4" creationId="{9D1904A9-E215-6D0D-C992-C6684682E62A}"/>
          </ac:spMkLst>
        </pc:spChg>
        <pc:spChg chg="mod">
          <ac:chgData name="Robert Gales" userId="43856434-d911-4477-9025-167b3a5b3ee1" providerId="ADAL" clId="{F764286F-CC4D-4835-89F8-E4DB75F53918}" dt="2024-01-10T23:06:41.120" v="384" actId="1036"/>
          <ac:spMkLst>
            <pc:docMk/>
            <pc:sldMk cId="3480884265" sldId="262"/>
            <ac:spMk id="5" creationId="{68264821-4272-34E3-6078-CD8312155520}"/>
          </ac:spMkLst>
        </pc:spChg>
        <pc:spChg chg="add mod">
          <ac:chgData name="Robert Gales" userId="43856434-d911-4477-9025-167b3a5b3ee1" providerId="ADAL" clId="{F764286F-CC4D-4835-89F8-E4DB75F53918}" dt="2024-01-10T23:08:05.544" v="414" actId="14100"/>
          <ac:spMkLst>
            <pc:docMk/>
            <pc:sldMk cId="3480884265" sldId="262"/>
            <ac:spMk id="6" creationId="{DB47B0FD-8B1C-41EA-EF33-827FD4475BEB}"/>
          </ac:spMkLst>
        </pc:spChg>
      </pc:sldChg>
      <pc:sldChg chg="del">
        <pc:chgData name="Robert Gales" userId="43856434-d911-4477-9025-167b3a5b3ee1" providerId="ADAL" clId="{F764286F-CC4D-4835-89F8-E4DB75F53918}" dt="2024-01-10T23:05:28.787" v="366" actId="47"/>
        <pc:sldMkLst>
          <pc:docMk/>
          <pc:sldMk cId="873474137" sldId="263"/>
        </pc:sldMkLst>
      </pc:sldChg>
      <pc:sldChg chg="del">
        <pc:chgData name="Robert Gales" userId="43856434-d911-4477-9025-167b3a5b3ee1" providerId="ADAL" clId="{F764286F-CC4D-4835-89F8-E4DB75F53918}" dt="2024-01-10T22:49:25.842" v="0" actId="47"/>
        <pc:sldMkLst>
          <pc:docMk/>
          <pc:sldMk cId="1604056489" sldId="264"/>
        </pc:sldMkLst>
      </pc:sldChg>
      <pc:sldChg chg="addSp delSp modSp mod">
        <pc:chgData name="Robert Gales" userId="43856434-d911-4477-9025-167b3a5b3ee1" providerId="ADAL" clId="{F764286F-CC4D-4835-89F8-E4DB75F53918}" dt="2024-01-10T23:07:18.908" v="397"/>
        <pc:sldMkLst>
          <pc:docMk/>
          <pc:sldMk cId="2809677386" sldId="266"/>
        </pc:sldMkLst>
        <pc:spChg chg="mod">
          <ac:chgData name="Robert Gales" userId="43856434-d911-4477-9025-167b3a5b3ee1" providerId="ADAL" clId="{F764286F-CC4D-4835-89F8-E4DB75F53918}" dt="2024-01-10T23:00:14.265" v="197" actId="6549"/>
          <ac:spMkLst>
            <pc:docMk/>
            <pc:sldMk cId="2809677386" sldId="266"/>
            <ac:spMk id="2" creationId="{DCF99BA0-FD33-E678-6B72-0826936EFF85}"/>
          </ac:spMkLst>
        </pc:spChg>
        <pc:spChg chg="add del mod">
          <ac:chgData name="Robert Gales" userId="43856434-d911-4477-9025-167b3a5b3ee1" providerId="ADAL" clId="{F764286F-CC4D-4835-89F8-E4DB75F53918}" dt="2024-01-10T23:07:17.241" v="396" actId="478"/>
          <ac:spMkLst>
            <pc:docMk/>
            <pc:sldMk cId="2809677386" sldId="266"/>
            <ac:spMk id="6" creationId="{880AB9BC-20DF-2776-F052-B966C1109372}"/>
          </ac:spMkLst>
        </pc:spChg>
        <pc:spChg chg="add mod">
          <ac:chgData name="Robert Gales" userId="43856434-d911-4477-9025-167b3a5b3ee1" providerId="ADAL" clId="{F764286F-CC4D-4835-89F8-E4DB75F53918}" dt="2024-01-10T23:07:18.908" v="397"/>
          <ac:spMkLst>
            <pc:docMk/>
            <pc:sldMk cId="2809677386" sldId="266"/>
            <ac:spMk id="7" creationId="{8AB1E913-FA36-8781-AA7E-82D5275EC988}"/>
          </ac:spMkLst>
        </pc:spChg>
        <pc:graphicFrameChg chg="modGraphic">
          <ac:chgData name="Robert Gales" userId="43856434-d911-4477-9025-167b3a5b3ee1" providerId="ADAL" clId="{F764286F-CC4D-4835-89F8-E4DB75F53918}" dt="2024-01-10T22:57:57.645" v="113" actId="948"/>
          <ac:graphicFrameMkLst>
            <pc:docMk/>
            <pc:sldMk cId="2809677386" sldId="266"/>
            <ac:graphicFrameMk id="4" creationId="{28EB279D-6984-459F-91F1-CCDCBB9876B5}"/>
          </ac:graphicFrameMkLst>
        </pc:graphicFrameChg>
        <pc:graphicFrameChg chg="modGraphic">
          <ac:chgData name="Robert Gales" userId="43856434-d911-4477-9025-167b3a5b3ee1" providerId="ADAL" clId="{F764286F-CC4D-4835-89F8-E4DB75F53918}" dt="2024-01-10T22:58:08.266" v="114" actId="948"/>
          <ac:graphicFrameMkLst>
            <pc:docMk/>
            <pc:sldMk cId="2809677386" sldId="266"/>
            <ac:graphicFrameMk id="5" creationId="{799D402C-B4A6-4CCA-A282-F565CA51894B}"/>
          </ac:graphicFrameMkLst>
        </pc:graphicFrameChg>
      </pc:sldChg>
      <pc:sldChg chg="addSp delSp modSp mod">
        <pc:chgData name="Robert Gales" userId="43856434-d911-4477-9025-167b3a5b3ee1" providerId="ADAL" clId="{F764286F-CC4D-4835-89F8-E4DB75F53918}" dt="2024-01-10T23:07:31.788" v="401"/>
        <pc:sldMkLst>
          <pc:docMk/>
          <pc:sldMk cId="280034349" sldId="267"/>
        </pc:sldMkLst>
        <pc:spChg chg="add del mod">
          <ac:chgData name="Robert Gales" userId="43856434-d911-4477-9025-167b3a5b3ee1" providerId="ADAL" clId="{F764286F-CC4D-4835-89F8-E4DB75F53918}" dt="2024-01-10T23:07:29.382" v="400" actId="478"/>
          <ac:spMkLst>
            <pc:docMk/>
            <pc:sldMk cId="280034349" sldId="267"/>
            <ac:spMk id="2" creationId="{AD20CB62-4FA2-A579-7E63-244D5D4FE0F4}"/>
          </ac:spMkLst>
        </pc:spChg>
        <pc:spChg chg="add mod">
          <ac:chgData name="Robert Gales" userId="43856434-d911-4477-9025-167b3a5b3ee1" providerId="ADAL" clId="{F764286F-CC4D-4835-89F8-E4DB75F53918}" dt="2024-01-10T23:07:31.788" v="401"/>
          <ac:spMkLst>
            <pc:docMk/>
            <pc:sldMk cId="280034349" sldId="267"/>
            <ac:spMk id="4" creationId="{A6B3AE33-4A7E-6C83-167C-E2F57080BB16}"/>
          </ac:spMkLst>
        </pc:spChg>
        <pc:spChg chg="mod">
          <ac:chgData name="Robert Gales" userId="43856434-d911-4477-9025-167b3a5b3ee1" providerId="ADAL" clId="{F764286F-CC4D-4835-89F8-E4DB75F53918}" dt="2024-01-10T22:57:29.533" v="112" actId="948"/>
          <ac:spMkLst>
            <pc:docMk/>
            <pc:sldMk cId="280034349" sldId="267"/>
            <ac:spMk id="15" creationId="{8E700CFD-6EBC-403A-8DA1-46246D734886}"/>
          </ac:spMkLst>
        </pc:spChg>
      </pc:sldChg>
      <pc:sldChg chg="addSp delSp modSp mod">
        <pc:chgData name="Robert Gales" userId="43856434-d911-4477-9025-167b3a5b3ee1" providerId="ADAL" clId="{F764286F-CC4D-4835-89F8-E4DB75F53918}" dt="2024-01-10T23:07:25.456" v="399"/>
        <pc:sldMkLst>
          <pc:docMk/>
          <pc:sldMk cId="3894516225" sldId="268"/>
        </pc:sldMkLst>
        <pc:spChg chg="add del mod">
          <ac:chgData name="Robert Gales" userId="43856434-d911-4477-9025-167b3a5b3ee1" providerId="ADAL" clId="{F764286F-CC4D-4835-89F8-E4DB75F53918}" dt="2024-01-10T23:07:23.139" v="398" actId="478"/>
          <ac:spMkLst>
            <pc:docMk/>
            <pc:sldMk cId="3894516225" sldId="268"/>
            <ac:spMk id="2" creationId="{2616CFF9-8F8A-DFBF-9D8F-C60A1E7F4838}"/>
          </ac:spMkLst>
        </pc:spChg>
        <pc:spChg chg="add mod">
          <ac:chgData name="Robert Gales" userId="43856434-d911-4477-9025-167b3a5b3ee1" providerId="ADAL" clId="{F764286F-CC4D-4835-89F8-E4DB75F53918}" dt="2024-01-10T23:07:25.456" v="399"/>
          <ac:spMkLst>
            <pc:docMk/>
            <pc:sldMk cId="3894516225" sldId="268"/>
            <ac:spMk id="4" creationId="{F36290B1-88EB-DAE6-1826-5240AF572DC2}"/>
          </ac:spMkLst>
        </pc:spChg>
      </pc:sldChg>
      <pc:sldChg chg="del">
        <pc:chgData name="Robert Gales" userId="43856434-d911-4477-9025-167b3a5b3ee1" providerId="ADAL" clId="{F764286F-CC4D-4835-89F8-E4DB75F53918}" dt="2024-01-10T23:05:53.539" v="367" actId="47"/>
        <pc:sldMkLst>
          <pc:docMk/>
          <pc:sldMk cId="139357404" sldId="269"/>
        </pc:sldMkLst>
      </pc:sldChg>
      <pc:sldChg chg="addSp delSp modSp mod">
        <pc:chgData name="Robert Gales" userId="43856434-d911-4477-9025-167b3a5b3ee1" providerId="ADAL" clId="{F764286F-CC4D-4835-89F8-E4DB75F53918}" dt="2024-01-10T23:07:03.204" v="393"/>
        <pc:sldMkLst>
          <pc:docMk/>
          <pc:sldMk cId="2633920963" sldId="270"/>
        </pc:sldMkLst>
        <pc:spChg chg="add del mod">
          <ac:chgData name="Robert Gales" userId="43856434-d911-4477-9025-167b3a5b3ee1" providerId="ADAL" clId="{F764286F-CC4D-4835-89F8-E4DB75F53918}" dt="2024-01-10T23:07:01.537" v="392" actId="478"/>
          <ac:spMkLst>
            <pc:docMk/>
            <pc:sldMk cId="2633920963" sldId="270"/>
            <ac:spMk id="3" creationId="{1652F757-2FD2-4342-D8F3-7F363A57BC8F}"/>
          </ac:spMkLst>
        </pc:spChg>
        <pc:spChg chg="add mod">
          <ac:chgData name="Robert Gales" userId="43856434-d911-4477-9025-167b3a5b3ee1" providerId="ADAL" clId="{F764286F-CC4D-4835-89F8-E4DB75F53918}" dt="2024-01-10T23:07:03.204" v="393"/>
          <ac:spMkLst>
            <pc:docMk/>
            <pc:sldMk cId="2633920963" sldId="270"/>
            <ac:spMk id="4" creationId="{A7842007-4BA8-7A6B-DA03-9AE67E9D6169}"/>
          </ac:spMkLst>
        </pc:spChg>
        <pc:spChg chg="mod">
          <ac:chgData name="Robert Gales" userId="43856434-d911-4477-9025-167b3a5b3ee1" providerId="ADAL" clId="{F764286F-CC4D-4835-89F8-E4DB75F53918}" dt="2024-01-10T22:56:29.542" v="107" actId="948"/>
          <ac:spMkLst>
            <pc:docMk/>
            <pc:sldMk cId="2633920963" sldId="270"/>
            <ac:spMk id="6" creationId="{E3725390-A8E6-41A8-9A83-2BAC41D561E2}"/>
          </ac:spMkLst>
        </pc:spChg>
        <pc:picChg chg="mod">
          <ac:chgData name="Robert Gales" userId="43856434-d911-4477-9025-167b3a5b3ee1" providerId="ADAL" clId="{F764286F-CC4D-4835-89F8-E4DB75F53918}" dt="2024-01-10T22:54:48.466" v="80" actId="1076"/>
          <ac:picMkLst>
            <pc:docMk/>
            <pc:sldMk cId="2633920963" sldId="270"/>
            <ac:picMk id="5" creationId="{65A358D1-1EA0-4335-96E0-D0633F647E7C}"/>
          </ac:picMkLst>
        </pc:picChg>
      </pc:sldChg>
      <pc:sldChg chg="addSp delSp modSp add del mod modShow">
        <pc:chgData name="Robert Gales" userId="43856434-d911-4477-9025-167b3a5b3ee1" providerId="ADAL" clId="{F764286F-CC4D-4835-89F8-E4DB75F53918}" dt="2024-01-10T23:06:45.924" v="389" actId="1036"/>
        <pc:sldMkLst>
          <pc:docMk/>
          <pc:sldMk cId="3258362774" sldId="271"/>
        </pc:sldMkLst>
        <pc:spChg chg="mod">
          <ac:chgData name="Robert Gales" userId="43856434-d911-4477-9025-167b3a5b3ee1" providerId="ADAL" clId="{F764286F-CC4D-4835-89F8-E4DB75F53918}" dt="2024-01-10T23:05:11.401" v="362" actId="14100"/>
          <ac:spMkLst>
            <pc:docMk/>
            <pc:sldMk cId="3258362774" sldId="271"/>
            <ac:spMk id="3" creationId="{A5C50ED7-B0E8-44BB-B3E6-195D21B6EDA9}"/>
          </ac:spMkLst>
        </pc:spChg>
        <pc:spChg chg="del">
          <ac:chgData name="Robert Gales" userId="43856434-d911-4477-9025-167b3a5b3ee1" providerId="ADAL" clId="{F764286F-CC4D-4835-89F8-E4DB75F53918}" dt="2024-01-10T23:05:03.636" v="358" actId="478"/>
          <ac:spMkLst>
            <pc:docMk/>
            <pc:sldMk cId="3258362774" sldId="271"/>
            <ac:spMk id="4" creationId="{29EC403A-BB25-D52D-95ED-2FAFA7D174AF}"/>
          </ac:spMkLst>
        </pc:spChg>
        <pc:spChg chg="add mod">
          <ac:chgData name="Robert Gales" userId="43856434-d911-4477-9025-167b3a5b3ee1" providerId="ADAL" clId="{F764286F-CC4D-4835-89F8-E4DB75F53918}" dt="2024-01-10T23:06:45.924" v="389" actId="1036"/>
          <ac:spMkLst>
            <pc:docMk/>
            <pc:sldMk cId="3258362774" sldId="271"/>
            <ac:spMk id="5" creationId="{ECB0618F-7E97-BA45-8A64-BDA1A109DCF6}"/>
          </ac:spMkLst>
        </pc:spChg>
      </pc:sldChg>
      <pc:sldChg chg="addSp delSp modSp mod">
        <pc:chgData name="Robert Gales" userId="43856434-d911-4477-9025-167b3a5b3ee1" providerId="ADAL" clId="{F764286F-CC4D-4835-89F8-E4DB75F53918}" dt="2024-01-10T23:07:13.162" v="395"/>
        <pc:sldMkLst>
          <pc:docMk/>
          <pc:sldMk cId="300700837" sldId="272"/>
        </pc:sldMkLst>
        <pc:spChg chg="mod">
          <ac:chgData name="Robert Gales" userId="43856434-d911-4477-9025-167b3a5b3ee1" providerId="ADAL" clId="{F764286F-CC4D-4835-89F8-E4DB75F53918}" dt="2024-01-10T22:56:39.502" v="109" actId="1076"/>
          <ac:spMkLst>
            <pc:docMk/>
            <pc:sldMk cId="300700837" sldId="272"/>
            <ac:spMk id="3" creationId="{2DF23EAF-711D-1B07-2C51-85057C1694F6}"/>
          </ac:spMkLst>
        </pc:spChg>
        <pc:spChg chg="add del mod">
          <ac:chgData name="Robert Gales" userId="43856434-d911-4477-9025-167b3a5b3ee1" providerId="ADAL" clId="{F764286F-CC4D-4835-89F8-E4DB75F53918}" dt="2024-01-10T23:07:11.113" v="394" actId="478"/>
          <ac:spMkLst>
            <pc:docMk/>
            <pc:sldMk cId="300700837" sldId="272"/>
            <ac:spMk id="4" creationId="{6CF75CC7-409F-DA59-AF43-7C7A42EF4F83}"/>
          </ac:spMkLst>
        </pc:spChg>
        <pc:spChg chg="mod">
          <ac:chgData name="Robert Gales" userId="43856434-d911-4477-9025-167b3a5b3ee1" providerId="ADAL" clId="{F764286F-CC4D-4835-89F8-E4DB75F53918}" dt="2024-01-10T22:56:36.048" v="108" actId="113"/>
          <ac:spMkLst>
            <pc:docMk/>
            <pc:sldMk cId="300700837" sldId="272"/>
            <ac:spMk id="6" creationId="{E3725390-A8E6-41A8-9A83-2BAC41D561E2}"/>
          </ac:spMkLst>
        </pc:spChg>
        <pc:spChg chg="add mod">
          <ac:chgData name="Robert Gales" userId="43856434-d911-4477-9025-167b3a5b3ee1" providerId="ADAL" clId="{F764286F-CC4D-4835-89F8-E4DB75F53918}" dt="2024-01-10T23:07:13.162" v="395"/>
          <ac:spMkLst>
            <pc:docMk/>
            <pc:sldMk cId="300700837" sldId="272"/>
            <ac:spMk id="7" creationId="{C14F1CB8-C78F-9BA8-5FA8-9FBB6CAD74AE}"/>
          </ac:spMkLst>
        </pc:spChg>
        <pc:picChg chg="mod">
          <ac:chgData name="Robert Gales" userId="43856434-d911-4477-9025-167b3a5b3ee1" providerId="ADAL" clId="{F764286F-CC4D-4835-89F8-E4DB75F53918}" dt="2024-01-10T22:52:54.302" v="46"/>
          <ac:picMkLst>
            <pc:docMk/>
            <pc:sldMk cId="300700837" sldId="272"/>
            <ac:picMk id="5" creationId="{65A358D1-1EA0-4335-96E0-D0633F647E7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EEFEC52-8C9B-3031-84B0-A8DCBBA191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5A628-7135-F4D9-9F88-884CE159F0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245DB-4F0E-4537-A705-0247E3045EBF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D8327B-339F-F289-3604-124DCF0C5E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8B1E7-F860-8F43-C75E-2AB4DF59D0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1CB2-7A2E-42B7-B4D6-555851B28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5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E7A61-FD35-4CA6-87E4-1406288FECAB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9FCBE-F713-431E-B904-54772D8E2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33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9FCBE-F713-431E-B904-54772D8E2D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52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9FCBE-F713-431E-B904-54772D8E2D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52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9FCBE-F713-431E-B904-54772D8E2D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34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9FCBE-F713-431E-B904-54772D8E2D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944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9FCBE-F713-431E-B904-54772D8E2D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53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1"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Graphic 1112">
            <a:extLst>
              <a:ext uri="{FF2B5EF4-FFF2-40B4-BE49-F238E27FC236}">
                <a16:creationId xmlns:a16="http://schemas.microsoft.com/office/drawing/2014/main" id="{75F48C19-E11F-43C9-863E-31CD48AF28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78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64" y="5415524"/>
            <a:ext cx="2290363" cy="138134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EE42DBD-41E0-4DC1-8967-27D3240E93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8002" y="3064137"/>
            <a:ext cx="10336191" cy="1736623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800" b="1">
                <a:solidFill>
                  <a:srgbClr val="023147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Author(s), Affiliation(s)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2ABA728-9061-2F39-09BA-D9633FA6C0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8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4290" t="58124" r="29587"/>
          <a:stretch/>
        </p:blipFill>
        <p:spPr>
          <a:xfrm>
            <a:off x="7983111" y="5659620"/>
            <a:ext cx="4140526" cy="113725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DB10533-1B02-8182-DC86-65BC1BE79B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01" y="251012"/>
            <a:ext cx="11973999" cy="2671481"/>
          </a:xfrm>
          <a:solidFill>
            <a:srgbClr val="00B050"/>
          </a:solidFill>
          <a:ln w="57150">
            <a:solidFill>
              <a:srgbClr val="003399"/>
            </a:solidFill>
          </a:ln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9328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F4BD115-090E-4A0D-B299-CA323D4F7D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0" y="933450"/>
            <a:ext cx="5821362" cy="549275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3AE8FC6-2794-4DD4-A072-9EBEF43B8516}"/>
              </a:ext>
            </a:extLst>
          </p:cNvPr>
          <p:cNvSpPr/>
          <p:nvPr userDrawn="1"/>
        </p:nvSpPr>
        <p:spPr>
          <a:xfrm>
            <a:off x="159563" y="6461488"/>
            <a:ext cx="329510" cy="329510"/>
          </a:xfrm>
          <a:prstGeom prst="ellipse">
            <a:avLst/>
          </a:prstGeom>
          <a:solidFill>
            <a:srgbClr val="02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176FD3-6907-47E6-8750-EDE3DD6DBDAD}"/>
              </a:ext>
            </a:extLst>
          </p:cNvPr>
          <p:cNvSpPr/>
          <p:nvPr userDrawn="1"/>
        </p:nvSpPr>
        <p:spPr>
          <a:xfrm>
            <a:off x="0" y="-5639"/>
            <a:ext cx="12192000" cy="6068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l"/>
            <a:endParaRPr lang="en-US" sz="2800" dirty="0">
              <a:solidFill>
                <a:srgbClr val="FFCD05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CBDDD-324B-4601-B885-65B44822F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-5639"/>
            <a:ext cx="12191999" cy="606828"/>
          </a:xfrm>
        </p:spPr>
        <p:txBody>
          <a:bodyPr>
            <a:noAutofit/>
          </a:bodyPr>
          <a:lstStyle>
            <a:lvl1pPr marL="137160">
              <a:lnSpc>
                <a:spcPct val="100000"/>
              </a:lnSpc>
              <a:tabLst>
                <a:tab pos="3255963" algn="l"/>
              </a:tabLst>
              <a:defRPr sz="320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&lt;single line only&gt;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154C3A3-D69C-4D95-9FCB-0D67ADB49D66}"/>
              </a:ext>
            </a:extLst>
          </p:cNvPr>
          <p:cNvSpPr/>
          <p:nvPr userDrawn="1"/>
        </p:nvSpPr>
        <p:spPr>
          <a:xfrm>
            <a:off x="4563687" y="6576164"/>
            <a:ext cx="5948437" cy="232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dirty="0">
                <a:solidFill>
                  <a:srgbClr val="CFCF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SPWLA 65</a:t>
            </a:r>
            <a:r>
              <a:rPr lang="en-US" sz="1600" b="0" baseline="30000" dirty="0">
                <a:solidFill>
                  <a:srgbClr val="CFCF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1600" b="0" dirty="0">
                <a:solidFill>
                  <a:srgbClr val="CFCF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0" cap="none" baseline="0" dirty="0">
                <a:solidFill>
                  <a:srgbClr val="CFCF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Annual Symposium Rio de Janeiro, Brazil</a:t>
            </a:r>
          </a:p>
        </p:txBody>
      </p:sp>
      <p:sp>
        <p:nvSpPr>
          <p:cNvPr id="96" name="Slide Number Placeholder 5">
            <a:extLst>
              <a:ext uri="{FF2B5EF4-FFF2-40B4-BE49-F238E27FC236}">
                <a16:creationId xmlns:a16="http://schemas.microsoft.com/office/drawing/2014/main" id="{6854D7C6-72F1-46D1-81A8-2956E7D7EEE7}"/>
              </a:ext>
            </a:extLst>
          </p:cNvPr>
          <p:cNvSpPr txBox="1">
            <a:spLocks/>
          </p:cNvSpPr>
          <p:nvPr userDrawn="1"/>
        </p:nvSpPr>
        <p:spPr>
          <a:xfrm>
            <a:off x="77135" y="6443681"/>
            <a:ext cx="494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AA9811-4318-4AEB-BE51-5DD2B974373A}" type="slidenum">
              <a:rPr lang="en-US" sz="1400" b="1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4EB0721-FFA2-498C-B857-BC6CE1071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94937" y="6443681"/>
            <a:ext cx="2236724" cy="365125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C0C9227-D896-4348-91C2-E6559ACA9B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0339" y="933450"/>
            <a:ext cx="5821362" cy="54927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815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3BC3E3A-056B-416D-AC37-49CA3E3AB0A0}"/>
              </a:ext>
            </a:extLst>
          </p:cNvPr>
          <p:cNvSpPr/>
          <p:nvPr userDrawn="1"/>
        </p:nvSpPr>
        <p:spPr>
          <a:xfrm>
            <a:off x="4830554" y="6461488"/>
            <a:ext cx="5477878" cy="347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dirty="0">
                <a:solidFill>
                  <a:srgbClr val="CFCF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SPWLA 65</a:t>
            </a:r>
            <a:r>
              <a:rPr lang="en-US" sz="1600" b="0" baseline="30000" dirty="0">
                <a:solidFill>
                  <a:srgbClr val="CFCF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1600" b="0" dirty="0">
                <a:solidFill>
                  <a:srgbClr val="CFCF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0" cap="none" baseline="0" dirty="0">
                <a:solidFill>
                  <a:srgbClr val="CFCF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Annual Symposium Rio de Janeiro, Brazil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008B176-0FDD-4051-AC61-A3C720554BFB}"/>
              </a:ext>
            </a:extLst>
          </p:cNvPr>
          <p:cNvSpPr/>
          <p:nvPr userDrawn="1"/>
        </p:nvSpPr>
        <p:spPr>
          <a:xfrm>
            <a:off x="159563" y="6461488"/>
            <a:ext cx="329510" cy="329510"/>
          </a:xfrm>
          <a:prstGeom prst="ellipse">
            <a:avLst/>
          </a:prstGeom>
          <a:solidFill>
            <a:srgbClr val="02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89EDA21-CA0F-429C-946D-E75E71914723}"/>
              </a:ext>
            </a:extLst>
          </p:cNvPr>
          <p:cNvSpPr txBox="1">
            <a:spLocks/>
          </p:cNvSpPr>
          <p:nvPr userDrawn="1"/>
        </p:nvSpPr>
        <p:spPr>
          <a:xfrm>
            <a:off x="77135" y="6443681"/>
            <a:ext cx="494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AA9811-4318-4AEB-BE51-5DD2B974373A}" type="slidenum">
              <a:rPr lang="en-US" sz="1400" b="1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FBF9-56E3-4695-B1F6-1350DA7C3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63" y="742372"/>
            <a:ext cx="11955302" cy="6048626"/>
          </a:xfrm>
        </p:spPr>
        <p:txBody>
          <a:bodyPr/>
          <a:lstStyle>
            <a:lvl1pPr indent="-228600">
              <a:lnSpc>
                <a:spcPct val="125000"/>
              </a:lnSpc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indent="-228600">
              <a:lnSpc>
                <a:spcPct val="125000"/>
              </a:lnSpc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indent="-228600">
              <a:lnSpc>
                <a:spcPct val="125000"/>
              </a:lnSpc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lnSpc>
                <a:spcPct val="125000"/>
              </a:lnSpc>
              <a:spcBef>
                <a:spcPts val="0"/>
              </a:spcBef>
              <a:buNone/>
              <a:defRPr/>
            </a:lvl4pPr>
            <a:lvl5pPr indent="-228600">
              <a:lnSpc>
                <a:spcPct val="125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5D81BF-2699-43B5-8BA3-5B9584894BC9}"/>
              </a:ext>
            </a:extLst>
          </p:cNvPr>
          <p:cNvSpPr/>
          <p:nvPr userDrawn="1"/>
        </p:nvSpPr>
        <p:spPr>
          <a:xfrm>
            <a:off x="0" y="-5639"/>
            <a:ext cx="12192000" cy="6068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l"/>
            <a:endParaRPr lang="en-US" sz="2800" dirty="0">
              <a:solidFill>
                <a:srgbClr val="FFCD05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DA59A12-7370-41BB-A947-C0D2CFB93C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-5639"/>
            <a:ext cx="12191999" cy="606828"/>
          </a:xfrm>
        </p:spPr>
        <p:txBody>
          <a:bodyPr>
            <a:noAutofit/>
          </a:bodyPr>
          <a:lstStyle>
            <a:lvl1pPr marL="137160">
              <a:lnSpc>
                <a:spcPct val="100000"/>
              </a:lnSpc>
              <a:tabLst>
                <a:tab pos="3255963" algn="l"/>
              </a:tabLst>
              <a:defRPr sz="320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&lt;single line only&gt;</a:t>
            </a:r>
          </a:p>
        </p:txBody>
      </p:sp>
      <p:pic>
        <p:nvPicPr>
          <p:cNvPr id="2" name="Picture 32">
            <a:extLst>
              <a:ext uri="{FF2B5EF4-FFF2-40B4-BE49-F238E27FC236}">
                <a16:creationId xmlns:a16="http://schemas.microsoft.com/office/drawing/2014/main" id="{C89631B6-51E5-CBB0-5A72-FE0794947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94937" y="6443681"/>
            <a:ext cx="22367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36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0A8CC0-0557-4F6E-AB4D-DF66A0146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94AD9-CB72-4456-AF76-C8A0CF566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9EA96-E8E7-4E87-8565-C7B83E2658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575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66766"/>
                </a:solidFill>
                <a:latin typeface="Arial Narrow" panose="020B0606020202030204" pitchFamily="34" charset="0"/>
              </a:defRPr>
            </a:lvl1pPr>
          </a:lstStyle>
          <a:p>
            <a:fld id="{CFAA9811-4318-4AEB-BE51-5DD2B9743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1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66766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66766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66766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66766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66766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66766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FDCB2B3-F62C-48A4-8E97-700057DE4B87}"/>
              </a:ext>
            </a:extLst>
          </p:cNvPr>
          <p:cNvSpPr txBox="1">
            <a:spLocks/>
          </p:cNvSpPr>
          <p:nvPr/>
        </p:nvSpPr>
        <p:spPr>
          <a:xfrm>
            <a:off x="9322904" y="0"/>
            <a:ext cx="2951766" cy="457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023147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Paper SPWLA-2024-xxxx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8F27617-4288-46F3-AA17-E62275A32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91840"/>
            <a:ext cx="11247120" cy="2011680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400">
                <a:solidFill>
                  <a:srgbClr val="C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800" dirty="0">
                <a:solidFill>
                  <a:srgbClr val="023147"/>
                </a:solidFill>
              </a:rPr>
              <a:t>Author(s), Affiliation(s)</a:t>
            </a:r>
          </a:p>
          <a:p>
            <a:r>
              <a:rPr lang="en-US" b="0" dirty="0">
                <a:solidFill>
                  <a:srgbClr val="023147"/>
                </a:solidFill>
              </a:rPr>
              <a:t>(See title slide instructions.)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C876E1-D231-4E2E-9DED-3E92E4D7A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7" y="457199"/>
            <a:ext cx="11871913" cy="2659389"/>
          </a:xfrm>
          <a:solidFill>
            <a:srgbClr val="00B050"/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n-US" sz="3600" b="1" dirty="0"/>
              <a:t>Title: Method of Well-Log Analysis and Core Measurements to be Used in Rio de Janeiro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B50F8B3B-BC48-A9FA-2F68-499F6E99383D}"/>
              </a:ext>
            </a:extLst>
          </p:cNvPr>
          <p:cNvSpPr/>
          <p:nvPr/>
        </p:nvSpPr>
        <p:spPr>
          <a:xfrm>
            <a:off x="6353299" y="0"/>
            <a:ext cx="2709725" cy="45719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MUST INCLUDE NUMBER</a:t>
            </a:r>
          </a:p>
        </p:txBody>
      </p:sp>
    </p:spTree>
    <p:extLst>
      <p:ext uri="{BB962C8B-B14F-4D97-AF65-F5344CB8AC3E}">
        <p14:creationId xmlns:p14="http://schemas.microsoft.com/office/powerpoint/2010/main" val="1872800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B164-E7F2-4772-BB43-9AA6C65D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606828"/>
          </a:xfrm>
        </p:spPr>
        <p:txBody>
          <a:bodyPr/>
          <a:lstStyle/>
          <a:p>
            <a:r>
              <a:rPr lang="en-US" sz="3600" b="1" dirty="0"/>
              <a:t>&lt;Enter slide title here; limit to single line; 36 Point, Bold&gt;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50ED7-B0E8-44BB-B3E6-195D21B6ED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914400"/>
            <a:ext cx="11247120" cy="53949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This is primary layout; use Calibri font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Do not cover SPWLA logo. Use secondary layout for wide content. 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Text preferably in bullet form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Use as few words as possible to convey message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Use </a:t>
            </a:r>
            <a:r>
              <a:rPr lang="en-US" b="1" dirty="0">
                <a:solidFill>
                  <a:schemeClr val="tx1"/>
                </a:solidFill>
                <a:latin typeface="+mn-lt"/>
              </a:rPr>
              <a:t>BOLD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for emphasis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0618F-7E97-BA45-8A64-BDA1A109DCF6}"/>
              </a:ext>
            </a:extLst>
          </p:cNvPr>
          <p:cNvSpPr txBox="1"/>
          <p:nvPr/>
        </p:nvSpPr>
        <p:spPr>
          <a:xfrm>
            <a:off x="498764" y="6533969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58362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B164-E7F2-4772-BB43-9AA6C65D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606828"/>
          </a:xfrm>
        </p:spPr>
        <p:txBody>
          <a:bodyPr/>
          <a:lstStyle/>
          <a:p>
            <a:r>
              <a:rPr lang="en-US" sz="3600" b="1" dirty="0"/>
              <a:t>Instructions: Title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50ED7-B0E8-44BB-B3E6-195D21B6ED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914400"/>
            <a:ext cx="11247120" cy="5394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Title slide must include 4-digit paper number in allocated space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</a:rPr>
              <a:t>e.g., SPWLA-2024-xxxx </a:t>
            </a:r>
            <a:r>
              <a:rPr lang="en-US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SPWLA-2024-0001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Author name(s) and affiliations(s):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</a:rPr>
              <a:t>Single affiliation example: 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+mn-lt"/>
              </a:rPr>
              <a:t>Jane Smith, Joe Blogs, David Smith; 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Company name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</a:rPr>
              <a:t>Multiple affiliation example: 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+mn-lt"/>
              </a:rPr>
              <a:t>Jane Smith</a:t>
            </a:r>
            <a:r>
              <a:rPr lang="en-US" baseline="30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, Joe Blogs</a:t>
            </a:r>
            <a:r>
              <a:rPr lang="en-US" baseline="30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, David Smith</a:t>
            </a:r>
            <a:r>
              <a:rPr lang="en-US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; </a:t>
            </a:r>
          </a:p>
          <a:p>
            <a:pPr lvl="2"/>
            <a:r>
              <a:rPr lang="en-US" baseline="30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Company name, </a:t>
            </a:r>
            <a:r>
              <a:rPr lang="en-US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Company name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</a:rPr>
              <a:t>Company logo, if used, </a:t>
            </a:r>
            <a:r>
              <a:rPr lang="en-US" u="sng" dirty="0">
                <a:solidFill>
                  <a:schemeClr val="tx1"/>
                </a:solidFill>
                <a:latin typeface="+mn-lt"/>
              </a:rPr>
              <a:t>on title slide only</a:t>
            </a:r>
          </a:p>
          <a:p>
            <a:pPr marL="0" indent="0">
              <a:buNone/>
            </a:pPr>
            <a:endParaRPr lang="en-US" u="sng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Use Calibri font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64821-4272-34E3-6078-CD8312155520}"/>
              </a:ext>
            </a:extLst>
          </p:cNvPr>
          <p:cNvSpPr txBox="1"/>
          <p:nvPr/>
        </p:nvSpPr>
        <p:spPr>
          <a:xfrm>
            <a:off x="457200" y="6550222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7B0FD-8B1C-41EA-EF33-827FD4475BEB}"/>
              </a:ext>
            </a:extLst>
          </p:cNvPr>
          <p:cNvSpPr txBox="1"/>
          <p:nvPr/>
        </p:nvSpPr>
        <p:spPr>
          <a:xfrm>
            <a:off x="7445827" y="1343099"/>
            <a:ext cx="464325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Include on subsequent slides – smaller</a:t>
            </a:r>
          </a:p>
        </p:txBody>
      </p:sp>
    </p:spTree>
    <p:extLst>
      <p:ext uri="{BB962C8B-B14F-4D97-AF65-F5344CB8AC3E}">
        <p14:creationId xmlns:p14="http://schemas.microsoft.com/office/powerpoint/2010/main" val="3480884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B164-E7F2-4772-BB43-9AA6C65D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606828"/>
          </a:xfrm>
        </p:spPr>
        <p:txBody>
          <a:bodyPr/>
          <a:lstStyle/>
          <a:p>
            <a:r>
              <a:rPr lang="en-US" sz="3600" b="1" dirty="0"/>
              <a:t>Instructions: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50ED7-B0E8-44BB-B3E6-195D21B6ED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914400"/>
            <a:ext cx="11247120" cy="5394960"/>
          </a:xfrm>
        </p:spPr>
        <p:txBody>
          <a:bodyPr>
            <a:normAutofit fontScale="92500" lnSpcReduction="20000"/>
          </a:bodyPr>
          <a:lstStyle/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When using bullet points; use Calibri font</a:t>
            </a:r>
          </a:p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All slide text must be legible  </a:t>
            </a:r>
          </a:p>
          <a:p>
            <a:pPr marL="731520" lvl="2" indent="-274320"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(Spellcheck, be concise, use bullets instead of paragraphs, clear legends on graphs and log plots) </a:t>
            </a:r>
          </a:p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Line spacing: 1.5 lines, Indent and Hanging .3</a:t>
            </a:r>
          </a:p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Make sure to space textbox out evenly</a:t>
            </a:r>
          </a:p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Stay consistent with text throughout PPT</a:t>
            </a:r>
          </a:p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Font: Calibri</a:t>
            </a:r>
          </a:p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Font size: </a:t>
            </a:r>
          </a:p>
          <a:p>
            <a:pPr marL="274320" lvl="1" indent="-274320">
              <a:lnSpc>
                <a:spcPct val="16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First-level text: 28-pt recommended, 24 minimum (this is 24 pt)</a:t>
            </a:r>
          </a:p>
          <a:p>
            <a:pPr marL="731520" lvl="2" indent="-274320">
              <a:lnSpc>
                <a:spcPct val="16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1"/>
                </a:solidFill>
                <a:latin typeface="+mn-lt"/>
              </a:rPr>
              <a:t>Second-level text: 24-pt recommended, 20 minimum (this is 20 pt)</a:t>
            </a:r>
          </a:p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marL="274320" indent="-274320">
              <a:lnSpc>
                <a:spcPct val="16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381DAA-786B-207D-6D98-61511F2F33BF}"/>
              </a:ext>
            </a:extLst>
          </p:cNvPr>
          <p:cNvSpPr txBox="1"/>
          <p:nvPr/>
        </p:nvSpPr>
        <p:spPr>
          <a:xfrm>
            <a:off x="498764" y="6545844"/>
            <a:ext cx="1543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04623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B164-E7F2-4772-BB43-9AA6C65D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606828"/>
          </a:xfrm>
        </p:spPr>
        <p:txBody>
          <a:bodyPr/>
          <a:lstStyle/>
          <a:p>
            <a:r>
              <a:rPr lang="en-US" sz="3600" b="1" dirty="0"/>
              <a:t>Instructions: Graphics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4D3093-D7FE-4471-99DB-E3AE6AFA5DDF}"/>
              </a:ext>
            </a:extLst>
          </p:cNvPr>
          <p:cNvSpPr txBox="1">
            <a:spLocks/>
          </p:cNvSpPr>
          <p:nvPr/>
        </p:nvSpPr>
        <p:spPr>
          <a:xfrm>
            <a:off x="457200" y="914400"/>
            <a:ext cx="11247120" cy="5394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66766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Graphics (illustrations, plots, etc.) and their text labels must be legible</a:t>
            </a:r>
          </a:p>
          <a:p>
            <a:pPr marL="274320" indent="-274320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Font size for graphical test, labels, etc.: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20-pt recommended,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16-pt minimum</a:t>
            </a:r>
          </a:p>
          <a:p>
            <a:pPr marL="274320" indent="-27432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 marL="274320" indent="-274320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Plot axes identified with label and unit</a:t>
            </a:r>
          </a:p>
          <a:p>
            <a:pPr marL="274320" indent="-274320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Plots include legend where necessary to understand data</a:t>
            </a:r>
          </a:p>
          <a:p>
            <a:pPr marL="274320" indent="-274320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Well-log plots must include track headers (labels, units, and ranges)</a:t>
            </a:r>
          </a:p>
          <a:p>
            <a:pPr marL="274320" indent="-274320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Well-log plots should focus or highlight depth interval of interest or event discussed</a:t>
            </a:r>
          </a:p>
          <a:p>
            <a:pPr marL="274320" indent="-274320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Use Calibri font</a:t>
            </a:r>
          </a:p>
          <a:p>
            <a:pPr marL="274320" indent="-274320"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AF690B-B6F4-B841-F1E5-5826BF2899D5}"/>
              </a:ext>
            </a:extLst>
          </p:cNvPr>
          <p:cNvSpPr txBox="1"/>
          <p:nvPr/>
        </p:nvSpPr>
        <p:spPr>
          <a:xfrm>
            <a:off x="498764" y="6533969"/>
            <a:ext cx="1655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7322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6A1D2-07FD-4D32-A396-9B6FF662E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 of Well Logs: Proper Size and Visibility!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358D1-1EA0-4335-96E0-D0633F647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822960"/>
            <a:ext cx="8503920" cy="56082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725390-A8E6-41A8-9A83-2BAC41D561E2}"/>
              </a:ext>
            </a:extLst>
          </p:cNvPr>
          <p:cNvSpPr txBox="1"/>
          <p:nvPr/>
        </p:nvSpPr>
        <p:spPr>
          <a:xfrm>
            <a:off x="8989621" y="889843"/>
            <a:ext cx="2746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2400" dirty="0"/>
              <a:t>Make sure that your well logs are readable: size and graphical rendering matter!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Multiple clipping of image often deteriorates the image, use original when possible.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(May improve image  by double click image and use “Corrections” in upper left.)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842007-4BA8-7A6B-DA03-9AE67E9D6169}"/>
              </a:ext>
            </a:extLst>
          </p:cNvPr>
          <p:cNvSpPr txBox="1"/>
          <p:nvPr/>
        </p:nvSpPr>
        <p:spPr>
          <a:xfrm>
            <a:off x="498764" y="6533969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33920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6A1D2-07FD-4D32-A396-9B6FF662E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 of Well Logs: Proper Size and Visibility!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358D1-1EA0-4335-96E0-D0633F647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320" y="822960"/>
            <a:ext cx="8503920" cy="56082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725390-A8E6-41A8-9A83-2BAC41D561E2}"/>
              </a:ext>
            </a:extLst>
          </p:cNvPr>
          <p:cNvSpPr txBox="1"/>
          <p:nvPr/>
        </p:nvSpPr>
        <p:spPr>
          <a:xfrm>
            <a:off x="8894618" y="873998"/>
            <a:ext cx="290945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2400" dirty="0"/>
              <a:t>Make sure that your well logs are readable: size and graphical rendering matter!</a:t>
            </a:r>
          </a:p>
          <a:p>
            <a:endParaRPr lang="en-US" sz="2400" dirty="0"/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Multiple clipping of image often deteriorates the image, use original when possible.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(</a:t>
            </a:r>
            <a:r>
              <a:rPr lang="en-US" sz="2000" u="sng" dirty="0">
                <a:solidFill>
                  <a:srgbClr val="C00000"/>
                </a:solidFill>
              </a:rPr>
              <a:t>May</a:t>
            </a:r>
            <a:r>
              <a:rPr lang="en-US" sz="2000" dirty="0">
                <a:solidFill>
                  <a:srgbClr val="C00000"/>
                </a:solidFill>
              </a:rPr>
              <a:t> improve image  by double click image and use “Corrections” in upper left of ribbon.)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F23EAF-711D-1B07-2C51-85057C1694F6}"/>
              </a:ext>
            </a:extLst>
          </p:cNvPr>
          <p:cNvSpPr txBox="1"/>
          <p:nvPr/>
        </p:nvSpPr>
        <p:spPr>
          <a:xfrm>
            <a:off x="9188269" y="5984002"/>
            <a:ext cx="261580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Same image “sharpened"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4F1CB8-C78F-9BA8-5FA8-9FBB6CAD74AE}"/>
              </a:ext>
            </a:extLst>
          </p:cNvPr>
          <p:cNvSpPr txBox="1"/>
          <p:nvPr/>
        </p:nvSpPr>
        <p:spPr>
          <a:xfrm>
            <a:off x="498764" y="6533969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0700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0B2E35-25AB-43EB-A574-A4E23052D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0356"/>
            <a:ext cx="12191999" cy="606828"/>
          </a:xfrm>
        </p:spPr>
        <p:txBody>
          <a:bodyPr>
            <a:noAutofit/>
          </a:bodyPr>
          <a:lstStyle/>
          <a:p>
            <a:r>
              <a:rPr lang="en-US" sz="3600" b="1" dirty="0"/>
              <a:t>Table Color, Size, and Format Samples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28EB279D-6984-459F-91F1-CCDCBB9876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07672"/>
              </p:ext>
            </p:extLst>
          </p:nvPr>
        </p:nvGraphicFramePr>
        <p:xfrm>
          <a:off x="674369" y="1397635"/>
          <a:ext cx="5318760" cy="43086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59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423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Color: Dark Blue</a:t>
                      </a:r>
                    </a:p>
                  </a:txBody>
                  <a:tcPr anchor="ctr">
                    <a:solidFill>
                      <a:srgbClr val="0231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Font: Calibri 24 pt</a:t>
                      </a:r>
                    </a:p>
                  </a:txBody>
                  <a:tcPr anchor="ctr">
                    <a:solidFill>
                      <a:srgbClr val="0231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237">
                <a:tc grid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Font Size: 20 points, Bold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23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0.43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237">
                <a:tc grid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Depending on Table Size Font Size</a:t>
                      </a:r>
                      <a:r>
                        <a:rPr lang="en-US" sz="2000" b="1" baseline="0" dirty="0">
                          <a:latin typeface="+mn-lt"/>
                        </a:rPr>
                        <a:t>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baseline="0" dirty="0">
                          <a:latin typeface="+mn-lt"/>
                        </a:rPr>
                        <a:t>16 or 20, </a:t>
                      </a:r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Bold</a:t>
                      </a:r>
                      <a:endParaRPr lang="en-US" sz="20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23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0.63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8475">
                <a:tc grid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Copy and paste table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baseline="0" dirty="0">
                          <a:latin typeface="+mn-lt"/>
                        </a:rPr>
                        <a:t>to your </a:t>
                      </a:r>
                      <a:r>
                        <a:rPr lang="en-US" sz="2000" b="1" baseline="0" dirty="0" err="1">
                          <a:latin typeface="+mn-lt"/>
                        </a:rPr>
                        <a:t>PPT</a:t>
                      </a:r>
                      <a:r>
                        <a:rPr lang="en-US" sz="2000" b="1" baseline="0" dirty="0">
                          <a:latin typeface="+mn-lt"/>
                        </a:rPr>
                        <a:t> to keep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baseline="0" dirty="0">
                          <a:latin typeface="+mn-lt"/>
                        </a:rPr>
                        <a:t>same format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baseline="0" dirty="0">
                          <a:latin typeface="+mn-lt"/>
                        </a:rPr>
                        <a:t>colors and fonts, </a:t>
                      </a:r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Bold</a:t>
                      </a:r>
                      <a:endParaRPr lang="en-US" sz="2000" b="1" baseline="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99D402C-B4A6-4CCA-A282-F565CA518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631874"/>
              </p:ext>
            </p:extLst>
          </p:nvPr>
        </p:nvGraphicFramePr>
        <p:xfrm>
          <a:off x="6105065" y="1389289"/>
          <a:ext cx="5379545" cy="3378495"/>
        </p:xfrm>
        <a:graphic>
          <a:graphicData uri="http://schemas.openxmlformats.org/drawingml/2006/table">
            <a:tbl>
              <a:tblPr/>
              <a:tblGrid>
                <a:gridCol w="2082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4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baseline="0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Color: Dark Blue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31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Font: Calibri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31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Font Size: 24 points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31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111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 pitchFamily="34" charset="0"/>
                        </a:rPr>
                        <a:t>Font Style:</a:t>
                      </a:r>
                      <a:r>
                        <a:rPr lang="en-US" sz="2000" b="1" baseline="0" dirty="0">
                          <a:latin typeface="Calibri" pitchFamily="34" charset="0"/>
                        </a:rPr>
                        <a:t> Calibri</a:t>
                      </a:r>
                      <a:endParaRPr lang="en-US" sz="2000" b="1" dirty="0"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x.xx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111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 pitchFamily="34" charset="0"/>
                        </a:rPr>
                        <a:t>Font Size: 20 points, </a:t>
                      </a:r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Bold</a:t>
                      </a:r>
                      <a:endParaRPr lang="en-US" sz="2000" b="1" dirty="0"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x.xx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TEXT-to-Text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x.xx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Use Contrasting Colors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2.3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CF99BA0-FD33-E678-6B72-0826936EFF85}"/>
              </a:ext>
            </a:extLst>
          </p:cNvPr>
          <p:cNvSpPr txBox="1"/>
          <p:nvPr/>
        </p:nvSpPr>
        <p:spPr>
          <a:xfrm>
            <a:off x="6701332" y="5052769"/>
            <a:ext cx="4424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Dark color for headings recommended for good contrast.  </a:t>
            </a:r>
          </a:p>
          <a:p>
            <a:r>
              <a:rPr lang="en-US" sz="2000" dirty="0"/>
              <a:t>Recommend  24 pt (Min 20 pt) headings</a:t>
            </a:r>
          </a:p>
          <a:p>
            <a:r>
              <a:rPr lang="en-US" sz="2000" dirty="0"/>
              <a:t>20 pt (Min 16 pt) in tables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B1E913-FA36-8781-AA7E-82D5275EC988}"/>
              </a:ext>
            </a:extLst>
          </p:cNvPr>
          <p:cNvSpPr txBox="1"/>
          <p:nvPr/>
        </p:nvSpPr>
        <p:spPr>
          <a:xfrm>
            <a:off x="498764" y="6533969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09677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D77A194-FE1E-467E-8CC4-31481C8FA4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90163"/>
              </p:ext>
            </p:extLst>
          </p:nvPr>
        </p:nvGraphicFramePr>
        <p:xfrm>
          <a:off x="457200" y="1423988"/>
          <a:ext cx="11277010" cy="3121026"/>
        </p:xfrm>
        <a:graphic>
          <a:graphicData uri="http://schemas.openxmlformats.org/drawingml/2006/table">
            <a:tbl>
              <a:tblPr firstRow="1" bandRow="1"/>
              <a:tblGrid>
                <a:gridCol w="4365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9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1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5475">
                <a:tc>
                  <a:txBody>
                    <a:bodyPr/>
                    <a:lstStyle/>
                    <a:p>
                      <a:pPr algn="ctr"/>
                      <a:r>
                        <a:rPr lang="en-US" sz="2400" b="1" baseline="0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Color: Dark Blue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31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Font: Calibri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31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Font Size: 24 points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31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alibri" pitchFamily="34" charset="0"/>
                        </a:rPr>
                        <a:t>Font Style:</a:t>
                      </a:r>
                      <a:r>
                        <a:rPr lang="en-US" sz="2000" b="1" baseline="0" dirty="0">
                          <a:latin typeface="Calibri" pitchFamily="34" charset="0"/>
                        </a:rPr>
                        <a:t> Calibri</a:t>
                      </a:r>
                      <a:endParaRPr lang="en-US" sz="2000" b="1" dirty="0">
                        <a:latin typeface="Calibri" pitchFamily="34" charset="0"/>
                      </a:endParaRP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x.xx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0.21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alibri" pitchFamily="34" charset="0"/>
                        </a:rPr>
                        <a:t>Font Size: 20 points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x.xx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0.32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TEXT-to-Text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x.xx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0.42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Use Contrasting Colors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2.3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1.7</a:t>
                      </a:r>
                    </a:p>
                  </a:txBody>
                  <a:tcPr marL="93439" marR="93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78A55E0-0F68-419F-B292-F00FA8FDB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0356"/>
            <a:ext cx="12191999" cy="606828"/>
          </a:xfrm>
        </p:spPr>
        <p:txBody>
          <a:bodyPr>
            <a:noAutofit/>
          </a:bodyPr>
          <a:lstStyle/>
          <a:p>
            <a:r>
              <a:rPr lang="en-US" sz="3600" b="1" dirty="0"/>
              <a:t>Table Color, Size, and Format Samples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F2E84C-0EA8-446B-8B2A-4EA46D208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169" y="5005651"/>
            <a:ext cx="2379663" cy="12303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0" dirty="0">
                <a:latin typeface="Calibri" pitchFamily="34" charset="0"/>
              </a:rPr>
              <a:t>Cutoffs:</a:t>
            </a:r>
          </a:p>
          <a:p>
            <a:pPr algn="ctr"/>
            <a:r>
              <a:rPr lang="el-GR" i="0" dirty="0">
                <a:latin typeface="Calibri" pitchFamily="34" charset="0"/>
                <a:cs typeface="Times New Roman" pitchFamily="18" charset="0"/>
              </a:rPr>
              <a:t>φ</a:t>
            </a:r>
            <a:r>
              <a:rPr lang="en-US" i="0" dirty="0">
                <a:latin typeface="Calibri" pitchFamily="34" charset="0"/>
                <a:cs typeface="Times New Roman" pitchFamily="18" charset="0"/>
              </a:rPr>
              <a:t> &lt;= 0.15</a:t>
            </a:r>
          </a:p>
          <a:p>
            <a:pPr algn="ctr"/>
            <a:r>
              <a:rPr lang="en-US" i="0" dirty="0" err="1">
                <a:latin typeface="Calibri" pitchFamily="34" charset="0"/>
                <a:cs typeface="Times New Roman" pitchFamily="18" charset="0"/>
              </a:rPr>
              <a:t>S</a:t>
            </a:r>
            <a:r>
              <a:rPr lang="en-US" i="0" baseline="-25000" dirty="0" err="1">
                <a:latin typeface="Calibri" pitchFamily="34" charset="0"/>
                <a:cs typeface="Times New Roman" pitchFamily="18" charset="0"/>
              </a:rPr>
              <a:t>w</a:t>
            </a:r>
            <a:r>
              <a:rPr lang="en-US" i="0" dirty="0">
                <a:latin typeface="Calibri" pitchFamily="34" charset="0"/>
                <a:cs typeface="Times New Roman" pitchFamily="18" charset="0"/>
              </a:rPr>
              <a:t> &gt;= 0.65</a:t>
            </a:r>
          </a:p>
          <a:p>
            <a:pPr algn="ctr"/>
            <a:r>
              <a:rPr lang="en-US" i="0" dirty="0" err="1">
                <a:latin typeface="Calibri" pitchFamily="34" charset="0"/>
                <a:cs typeface="Times New Roman" pitchFamily="18" charset="0"/>
              </a:rPr>
              <a:t>C</a:t>
            </a:r>
            <a:r>
              <a:rPr lang="en-US" i="0" baseline="-25000" dirty="0" err="1">
                <a:latin typeface="Calibri" pitchFamily="34" charset="0"/>
                <a:cs typeface="Times New Roman" pitchFamily="18" charset="0"/>
              </a:rPr>
              <a:t>sh</a:t>
            </a:r>
            <a:r>
              <a:rPr lang="en-US" i="0" baseline="-25000" dirty="0">
                <a:latin typeface="Calibri" pitchFamily="34" charset="0"/>
                <a:cs typeface="Times New Roman" pitchFamily="18" charset="0"/>
              </a:rPr>
              <a:t>  </a:t>
            </a:r>
            <a:r>
              <a:rPr lang="en-US" i="0" dirty="0">
                <a:latin typeface="Calibri" pitchFamily="34" charset="0"/>
                <a:cs typeface="Times New Roman" pitchFamily="18" charset="0"/>
              </a:rPr>
              <a:t>&gt;= 0.50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6290B1-88EB-DAE6-1826-5240AF572DC2}"/>
              </a:ext>
            </a:extLst>
          </p:cNvPr>
          <p:cNvSpPr txBox="1"/>
          <p:nvPr/>
        </p:nvSpPr>
        <p:spPr>
          <a:xfrm>
            <a:off x="498764" y="6533969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94516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9">
            <a:extLst>
              <a:ext uri="{FF2B5EF4-FFF2-40B4-BE49-F238E27FC236}">
                <a16:creationId xmlns:a16="http://schemas.microsoft.com/office/drawing/2014/main" id="{8E700CFD-6EBC-403A-8DA1-46246D734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11247120" cy="5394960"/>
          </a:xfrm>
        </p:spPr>
        <p:txBody>
          <a:bodyPr/>
          <a:lstStyle/>
          <a:p>
            <a:pPr marL="274320" indent="-274320">
              <a:lnSpc>
                <a:spcPct val="150000"/>
              </a:lnSpc>
            </a:pPr>
            <a:r>
              <a:rPr lang="en-US" b="1" dirty="0">
                <a:latin typeface="+mn-lt"/>
              </a:rPr>
              <a:t>Image Spacing</a:t>
            </a:r>
            <a:r>
              <a:rPr lang="en-US" dirty="0">
                <a:latin typeface="+mn-lt"/>
              </a:rPr>
              <a:t>: </a:t>
            </a:r>
            <a:r>
              <a:rPr lang="en-US" b="0" dirty="0">
                <a:latin typeface="+mn-lt"/>
              </a:rPr>
              <a:t>Make sure images are spaced </a:t>
            </a:r>
            <a:r>
              <a:rPr lang="en-US" dirty="0">
                <a:latin typeface="+mn-lt"/>
              </a:rPr>
              <a:t>evenly, use Calibri font</a:t>
            </a:r>
          </a:p>
          <a:p>
            <a:pPr marL="274320" indent="-274320">
              <a:lnSpc>
                <a:spcPct val="150000"/>
              </a:lnSpc>
            </a:pPr>
            <a:endParaRPr lang="en-US" b="0" dirty="0">
              <a:latin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0480DC-FE71-4826-9D1F-5F5C221C5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0356"/>
            <a:ext cx="12191999" cy="606828"/>
          </a:xfrm>
        </p:spPr>
        <p:txBody>
          <a:bodyPr>
            <a:noAutofit/>
          </a:bodyPr>
          <a:lstStyle/>
          <a:p>
            <a:r>
              <a:rPr lang="en-US" sz="3600" b="1" dirty="0"/>
              <a:t>Sample Image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254F8-67E7-4EAC-8C1E-327DCD124A7B}"/>
              </a:ext>
            </a:extLst>
          </p:cNvPr>
          <p:cNvSpPr/>
          <p:nvPr/>
        </p:nvSpPr>
        <p:spPr bwMode="auto">
          <a:xfrm>
            <a:off x="3161474" y="1666875"/>
            <a:ext cx="1773119" cy="46473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10BFBA-2D58-464C-B844-8E0811616EB8}"/>
              </a:ext>
            </a:extLst>
          </p:cNvPr>
          <p:cNvSpPr/>
          <p:nvPr/>
        </p:nvSpPr>
        <p:spPr bwMode="auto">
          <a:xfrm>
            <a:off x="7288873" y="1670250"/>
            <a:ext cx="1773119" cy="46473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809382-A852-48EF-847F-06035069624A}"/>
              </a:ext>
            </a:extLst>
          </p:cNvPr>
          <p:cNvSpPr/>
          <p:nvPr/>
        </p:nvSpPr>
        <p:spPr bwMode="auto">
          <a:xfrm>
            <a:off x="5225173" y="1666875"/>
            <a:ext cx="1773119" cy="46473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2F95D31-DE59-4CD7-BFE3-07D88A6C81FD}"/>
              </a:ext>
            </a:extLst>
          </p:cNvPr>
          <p:cNvCxnSpPr>
            <a:stCxn id="23" idx="1"/>
          </p:cNvCxnSpPr>
          <p:nvPr/>
        </p:nvCxnSpPr>
        <p:spPr>
          <a:xfrm flipH="1">
            <a:off x="8943976" y="2810097"/>
            <a:ext cx="974406" cy="0"/>
          </a:xfrm>
          <a:prstGeom prst="straightConnector1">
            <a:avLst/>
          </a:prstGeom>
          <a:ln w="28575" cap="rnd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6FB0471-D2FA-4A2C-B0E0-DFA55DDA60F3}"/>
              </a:ext>
            </a:extLst>
          </p:cNvPr>
          <p:cNvSpPr txBox="1"/>
          <p:nvPr/>
        </p:nvSpPr>
        <p:spPr>
          <a:xfrm>
            <a:off x="9918382" y="2517709"/>
            <a:ext cx="1641060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i="0" dirty="0">
                <a:solidFill>
                  <a:srgbClr val="CC0000"/>
                </a:solidFill>
                <a:latin typeface="+mn-lt"/>
              </a:rPr>
              <a:t>Text Size:</a:t>
            </a:r>
          </a:p>
          <a:p>
            <a:pPr algn="ctr"/>
            <a:r>
              <a:rPr lang="en-US" sz="1600" b="1" dirty="0">
                <a:solidFill>
                  <a:srgbClr val="CC0000"/>
                </a:solidFill>
              </a:rPr>
              <a:t>16 Points; Bold</a:t>
            </a:r>
            <a:endParaRPr lang="en-US" sz="1600" b="1" i="0" dirty="0">
              <a:solidFill>
                <a:srgbClr val="CC0000"/>
              </a:solidFill>
              <a:latin typeface="+mn-lt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F57F000-2CE9-49BC-9CC4-3305205E2DAC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8943976" y="4467999"/>
            <a:ext cx="724092" cy="388244"/>
          </a:xfrm>
          <a:prstGeom prst="straightConnector1">
            <a:avLst/>
          </a:prstGeom>
          <a:ln w="28575" cap="rnd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135803E-0409-451F-9B6A-FC0D8FED8E96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8772526" y="4856243"/>
            <a:ext cx="895542" cy="343187"/>
          </a:xfrm>
          <a:prstGeom prst="straightConnector1">
            <a:avLst/>
          </a:prstGeom>
          <a:ln w="28575" cap="rnd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B5A7E7A-AA82-45AF-85DA-D19664979697}"/>
              </a:ext>
            </a:extLst>
          </p:cNvPr>
          <p:cNvSpPr txBox="1"/>
          <p:nvPr/>
        </p:nvSpPr>
        <p:spPr>
          <a:xfrm>
            <a:off x="9668068" y="4563855"/>
            <a:ext cx="1578856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CC0000"/>
                </a:solidFill>
              </a:rPr>
              <a:t>Text Size:</a:t>
            </a:r>
          </a:p>
          <a:p>
            <a:pPr algn="ctr"/>
            <a:r>
              <a:rPr lang="en-US" sz="1600" b="1" dirty="0">
                <a:solidFill>
                  <a:srgbClr val="CC0000"/>
                </a:solidFill>
              </a:rPr>
              <a:t>16 Points; Bold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A8F19E-13F1-4AF1-9C74-6A5C124CCC69}"/>
              </a:ext>
            </a:extLst>
          </p:cNvPr>
          <p:cNvCxnSpPr/>
          <p:nvPr/>
        </p:nvCxnSpPr>
        <p:spPr>
          <a:xfrm>
            <a:off x="7288873" y="4321175"/>
            <a:ext cx="17731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F60E12-7893-41BC-B19D-D2F352B96F0B}"/>
              </a:ext>
            </a:extLst>
          </p:cNvPr>
          <p:cNvCxnSpPr/>
          <p:nvPr/>
        </p:nvCxnSpPr>
        <p:spPr>
          <a:xfrm>
            <a:off x="7288873" y="4956175"/>
            <a:ext cx="17731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FB6859-D15A-4607-B76B-4D3E88A6BA4B}"/>
              </a:ext>
            </a:extLst>
          </p:cNvPr>
          <p:cNvGrpSpPr/>
          <p:nvPr/>
        </p:nvGrpSpPr>
        <p:grpSpPr>
          <a:xfrm>
            <a:off x="1592251" y="3917628"/>
            <a:ext cx="1443595" cy="2462004"/>
            <a:chOff x="763809" y="3224385"/>
            <a:chExt cx="1443595" cy="2462004"/>
          </a:xfrm>
        </p:grpSpPr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AD49656D-415E-4B9A-86F1-245CB2514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263" y="3323833"/>
              <a:ext cx="234394" cy="409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Rectangle 7">
              <a:extLst>
                <a:ext uri="{FF2B5EF4-FFF2-40B4-BE49-F238E27FC236}">
                  <a16:creationId xmlns:a16="http://schemas.microsoft.com/office/drawing/2014/main" id="{58EDB7EB-6B6C-4561-9FF8-BDC0D9D33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960" y="3334333"/>
              <a:ext cx="234394" cy="409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6E65A6-95B7-4DCE-A10F-221A09F362C6}"/>
                </a:ext>
              </a:extLst>
            </p:cNvPr>
            <p:cNvSpPr txBox="1"/>
            <p:nvPr/>
          </p:nvSpPr>
          <p:spPr>
            <a:xfrm>
              <a:off x="819546" y="3224385"/>
              <a:ext cx="114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Legend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7613689-C40E-448C-B166-7190CC514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3809" y="3538946"/>
              <a:ext cx="640135" cy="213378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A2FE5E-C900-43A3-B5CB-A7FA22C45F68}"/>
                </a:ext>
              </a:extLst>
            </p:cNvPr>
            <p:cNvSpPr txBox="1"/>
            <p:nvPr/>
          </p:nvSpPr>
          <p:spPr>
            <a:xfrm>
              <a:off x="1059392" y="3657643"/>
              <a:ext cx="114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Xxxx</a:t>
              </a:r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9E5A7C3-B4FF-4AE4-A82C-7300C4AC1F1B}"/>
                </a:ext>
              </a:extLst>
            </p:cNvPr>
            <p:cNvSpPr txBox="1"/>
            <p:nvPr/>
          </p:nvSpPr>
          <p:spPr>
            <a:xfrm>
              <a:off x="1059392" y="3975725"/>
              <a:ext cx="114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Xxxx</a:t>
              </a:r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4BA41F4-61CC-498A-9D3E-A51FD2795C01}"/>
                </a:ext>
              </a:extLst>
            </p:cNvPr>
            <p:cNvSpPr txBox="1"/>
            <p:nvPr/>
          </p:nvSpPr>
          <p:spPr>
            <a:xfrm>
              <a:off x="1059392" y="4317369"/>
              <a:ext cx="114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Xxxx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044D07-7981-4C58-A055-7324B360AD01}"/>
                </a:ext>
              </a:extLst>
            </p:cNvPr>
            <p:cNvSpPr txBox="1"/>
            <p:nvPr/>
          </p:nvSpPr>
          <p:spPr>
            <a:xfrm>
              <a:off x="1059392" y="4665830"/>
              <a:ext cx="114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Xxxx</a:t>
              </a:r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C227E3-9300-45F5-928F-4FBEC95FE395}"/>
                </a:ext>
              </a:extLst>
            </p:cNvPr>
            <p:cNvSpPr txBox="1"/>
            <p:nvPr/>
          </p:nvSpPr>
          <p:spPr>
            <a:xfrm>
              <a:off x="1059392" y="4980067"/>
              <a:ext cx="114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Xxxx</a:t>
              </a:r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F4AC4E2-006F-46F9-AC4D-7EBCAB83F210}"/>
                </a:ext>
              </a:extLst>
            </p:cNvPr>
            <p:cNvSpPr txBox="1"/>
            <p:nvPr/>
          </p:nvSpPr>
          <p:spPr>
            <a:xfrm>
              <a:off x="1059392" y="5317057"/>
              <a:ext cx="114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Xxxx</a:t>
              </a:r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6B3AE33-4A7E-6C83-167C-E2F57080BB16}"/>
              </a:ext>
            </a:extLst>
          </p:cNvPr>
          <p:cNvSpPr txBox="1"/>
          <p:nvPr/>
        </p:nvSpPr>
        <p:spPr>
          <a:xfrm>
            <a:off x="498764" y="6533969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0034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B164-E7F2-4772-BB43-9AA6C65D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606828"/>
          </a:xfrm>
        </p:spPr>
        <p:txBody>
          <a:bodyPr/>
          <a:lstStyle/>
          <a:p>
            <a:r>
              <a:rPr lang="en-US" sz="3600" b="1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50ED7-B0E8-44BB-B3E6-195D21B6ED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914400"/>
            <a:ext cx="11247120" cy="5394960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Conclusions should be bullet point</a:t>
            </a:r>
          </a:p>
          <a:p>
            <a:pPr marL="274320" indent="-27432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Must be concise – to the 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FAE5D9-C621-5E92-895E-B6D1F282A8D7}"/>
              </a:ext>
            </a:extLst>
          </p:cNvPr>
          <p:cNvSpPr txBox="1"/>
          <p:nvPr/>
        </p:nvSpPr>
        <p:spPr>
          <a:xfrm>
            <a:off x="498764" y="6533969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1068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B164-E7F2-4772-BB43-9AA6C65D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606828"/>
          </a:xfrm>
        </p:spPr>
        <p:txBody>
          <a:bodyPr/>
          <a:lstStyle/>
          <a:p>
            <a:r>
              <a:rPr lang="en-US" sz="3600" b="1" dirty="0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50ED7-B0E8-44BB-B3E6-195D21B6ED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914400"/>
            <a:ext cx="11247120" cy="5394960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As required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F854EF-B3FC-2ED5-EBC0-FFB3BCD920BF}"/>
              </a:ext>
            </a:extLst>
          </p:cNvPr>
          <p:cNvSpPr txBox="1"/>
          <p:nvPr/>
        </p:nvSpPr>
        <p:spPr>
          <a:xfrm>
            <a:off x="498764" y="6533969"/>
            <a:ext cx="235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SPWLA-2024-000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202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ad6f6f2-a951-4904-b531-92e1207fc7a5}" enabled="1" method="Standard" siteId="{b7be7686-6f97-4db7-9081-a23cf09a96b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2117</TotalTime>
  <Words>714</Words>
  <Application>Microsoft Office PowerPoint</Application>
  <PresentationFormat>Widescreen</PresentationFormat>
  <Paragraphs>143</Paragraphs>
  <Slides>12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Narrow</vt:lpstr>
      <vt:lpstr>Calibri</vt:lpstr>
      <vt:lpstr>Tahoma</vt:lpstr>
      <vt:lpstr>Office Theme</vt:lpstr>
      <vt:lpstr>Title: Method of Well-Log Analysis and Core Measurements to be Used in Rio de Janeiro</vt:lpstr>
      <vt:lpstr>&lt;Enter slide title here; limit to single line; 36 Point, Bold&gt;</vt:lpstr>
      <vt:lpstr>Instructions: Title slide</vt:lpstr>
      <vt:lpstr>Instructions: Text</vt:lpstr>
      <vt:lpstr>Instructions: Graphics</vt:lpstr>
      <vt:lpstr>Example of Well Logs: Proper Size and Visibility!</vt:lpstr>
      <vt:lpstr>Example of Well Logs: Proper Size and Visibility!</vt:lpstr>
      <vt:lpstr>Table Color, Size, and Format Samples</vt:lpstr>
      <vt:lpstr>Table Color, Size, and Format Samples</vt:lpstr>
      <vt:lpstr>Sample Image</vt:lpstr>
      <vt:lpstr>Conclusions</vt:lpstr>
      <vt:lpstr>Acknowledgments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Craddock</dc:creator>
  <cp:lastModifiedBy>Stephanie Turner</cp:lastModifiedBy>
  <cp:revision>118</cp:revision>
  <dcterms:created xsi:type="dcterms:W3CDTF">2020-12-02T23:04:20Z</dcterms:created>
  <dcterms:modified xsi:type="dcterms:W3CDTF">2024-01-12T19:35:36Z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03e2fe1-4846-4393-8cf2-1bc71a04fd88_Enabled">
    <vt:lpwstr>True</vt:lpwstr>
  </property>
  <property fmtid="{D5CDD505-2E9C-101B-9397-08002B2CF9AE}" pid="3" name="MSIP_Label_703e2fe1-4846-4393-8cf2-1bc71a04fd88_SiteId">
    <vt:lpwstr>41ff26dc-250f-4b13-8981-739be8610c21</vt:lpwstr>
  </property>
  <property fmtid="{D5CDD505-2E9C-101B-9397-08002B2CF9AE}" pid="4" name="MSIP_Label_703e2fe1-4846-4393-8cf2-1bc71a04fd88_Owner">
    <vt:lpwstr>PCraddock@slb.com</vt:lpwstr>
  </property>
  <property fmtid="{D5CDD505-2E9C-101B-9397-08002B2CF9AE}" pid="5" name="MSIP_Label_703e2fe1-4846-4393-8cf2-1bc71a04fd88_SetDate">
    <vt:lpwstr>2020-12-02T23:24:38.2131281Z</vt:lpwstr>
  </property>
  <property fmtid="{D5CDD505-2E9C-101B-9397-08002B2CF9AE}" pid="6" name="MSIP_Label_703e2fe1-4846-4393-8cf2-1bc71a04fd88_Name">
    <vt:lpwstr>Public</vt:lpwstr>
  </property>
  <property fmtid="{D5CDD505-2E9C-101B-9397-08002B2CF9AE}" pid="7" name="MSIP_Label_703e2fe1-4846-4393-8cf2-1bc71a04fd88_Application">
    <vt:lpwstr>Microsoft Azure Information Protection</vt:lpwstr>
  </property>
  <property fmtid="{D5CDD505-2E9C-101B-9397-08002B2CF9AE}" pid="8" name="MSIP_Label_703e2fe1-4846-4393-8cf2-1bc71a04fd88_ActionId">
    <vt:lpwstr>13269ece-82d9-4463-848d-99dc4663134f</vt:lpwstr>
  </property>
  <property fmtid="{D5CDD505-2E9C-101B-9397-08002B2CF9AE}" pid="9" name="MSIP_Label_703e2fe1-4846-4393-8cf2-1bc71a04fd88_Extended_MSFT_Method">
    <vt:lpwstr>Manual</vt:lpwstr>
  </property>
  <property fmtid="{D5CDD505-2E9C-101B-9397-08002B2CF9AE}" pid="10" name="Sensitivity">
    <vt:lpwstr>Public</vt:lpwstr>
  </property>
  <property fmtid="{D5CDD505-2E9C-101B-9397-08002B2CF9AE}" pid="11" name="MSIP_Label_d5c4c49b-ebde-4356-a4f6-d1d955faa706_Enabled">
    <vt:lpwstr>true</vt:lpwstr>
  </property>
  <property fmtid="{D5CDD505-2E9C-101B-9397-08002B2CF9AE}" pid="12" name="MSIP_Label_d5c4c49b-ebde-4356-a4f6-d1d955faa706_SetDate">
    <vt:lpwstr>2021-02-05T17:59:37Z</vt:lpwstr>
  </property>
  <property fmtid="{D5CDD505-2E9C-101B-9397-08002B2CF9AE}" pid="13" name="MSIP_Label_d5c4c49b-ebde-4356-a4f6-d1d955faa706_Method">
    <vt:lpwstr>Standard</vt:lpwstr>
  </property>
  <property fmtid="{D5CDD505-2E9C-101B-9397-08002B2CF9AE}" pid="14" name="MSIP_Label_d5c4c49b-ebde-4356-a4f6-d1d955faa706_Name">
    <vt:lpwstr>ConfidentialLR_LR</vt:lpwstr>
  </property>
  <property fmtid="{D5CDD505-2E9C-101B-9397-08002B2CF9AE}" pid="15" name="MSIP_Label_d5c4c49b-ebde-4356-a4f6-d1d955faa706_SiteId">
    <vt:lpwstr>4a3454a0-8cf4-4a9c-b1c0-6ce4d1495f82</vt:lpwstr>
  </property>
  <property fmtid="{D5CDD505-2E9C-101B-9397-08002B2CF9AE}" pid="16" name="MSIP_Label_d5c4c49b-ebde-4356-a4f6-d1d955faa706_ActionId">
    <vt:lpwstr>50880224-d388-40a8-92fd-0000bd2f72b1</vt:lpwstr>
  </property>
  <property fmtid="{D5CDD505-2E9C-101B-9397-08002B2CF9AE}" pid="17" name="MSIP_Label_d5c4c49b-ebde-4356-a4f6-d1d955faa706_ContentBits">
    <vt:lpwstr>0</vt:lpwstr>
  </property>
  <property fmtid="{D5CDD505-2E9C-101B-9397-08002B2CF9AE}" pid="18" name="LR_Classification">
    <vt:lpwstr>Confidential - LR \ LR</vt:lpwstr>
  </property>
</Properties>
</file>