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67" r:id="rId2"/>
  </p:sldIdLst>
  <p:sldSz cx="27432000" cy="16459200"/>
  <p:notesSz cx="54406800" cy="3246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42"/>
    <a:srgbClr val="04920B"/>
    <a:srgbClr val="009600"/>
    <a:srgbClr val="009200"/>
    <a:srgbClr val="009A00"/>
    <a:srgbClr val="009E00"/>
    <a:srgbClr val="00A200"/>
    <a:srgbClr val="008A00"/>
    <a:srgbClr val="008000"/>
    <a:srgbClr val="339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6A0F26-2079-4B74-8316-801314862FED}" v="62" dt="2024-04-26T20:08:54.9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46" autoAdjust="0"/>
    <p:restoredTop sz="94660"/>
  </p:normalViewPr>
  <p:slideViewPr>
    <p:cSldViewPr snapToGrid="0">
      <p:cViewPr>
        <p:scale>
          <a:sx n="50" d="100"/>
          <a:sy n="50" d="100"/>
        </p:scale>
        <p:origin x="294"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y Xie" userId="ef7bd621-77e5-4ad6-acc4-80780058f23f" providerId="ADAL" clId="{656A0F26-2079-4B74-8316-801314862FED}"/>
    <pc:docChg chg="undo custSel addSld delSld modSld modMainMaster modNotesMaster">
      <pc:chgData name="Harry Xie" userId="ef7bd621-77e5-4ad6-acc4-80780058f23f" providerId="ADAL" clId="{656A0F26-2079-4B74-8316-801314862FED}" dt="2024-04-26T20:08:54.962" v="712" actId="14100"/>
      <pc:docMkLst>
        <pc:docMk/>
      </pc:docMkLst>
      <pc:sldChg chg="addSp delSp modSp del mod modClrScheme chgLayout">
        <pc:chgData name="Harry Xie" userId="ef7bd621-77e5-4ad6-acc4-80780058f23f" providerId="ADAL" clId="{656A0F26-2079-4B74-8316-801314862FED}" dt="2024-04-26T20:08:01.596" v="710" actId="47"/>
        <pc:sldMkLst>
          <pc:docMk/>
          <pc:sldMk cId="1057589711" sldId="266"/>
        </pc:sldMkLst>
        <pc:spChg chg="mod">
          <ac:chgData name="Harry Xie" userId="ef7bd621-77e5-4ad6-acc4-80780058f23f" providerId="ADAL" clId="{656A0F26-2079-4B74-8316-801314862FED}" dt="2024-04-26T19:16:26.465" v="244" actId="14100"/>
          <ac:spMkLst>
            <pc:docMk/>
            <pc:sldMk cId="1057589711" sldId="266"/>
            <ac:spMk id="6" creationId="{57639673-3DCE-352D-9F8A-4D026AB6D5D7}"/>
          </ac:spMkLst>
        </pc:spChg>
        <pc:spChg chg="del mod">
          <ac:chgData name="Harry Xie" userId="ef7bd621-77e5-4ad6-acc4-80780058f23f" providerId="ADAL" clId="{656A0F26-2079-4B74-8316-801314862FED}" dt="2024-04-26T19:47:41.759" v="315" actId="478"/>
          <ac:spMkLst>
            <pc:docMk/>
            <pc:sldMk cId="1057589711" sldId="266"/>
            <ac:spMk id="7" creationId="{E725F9A4-DE75-DDC8-FDD8-7677178DF0AB}"/>
          </ac:spMkLst>
        </pc:spChg>
        <pc:spChg chg="mod">
          <ac:chgData name="Harry Xie" userId="ef7bd621-77e5-4ad6-acc4-80780058f23f" providerId="ADAL" clId="{656A0F26-2079-4B74-8316-801314862FED}" dt="2024-04-26T19:39:19.252" v="277" actId="404"/>
          <ac:spMkLst>
            <pc:docMk/>
            <pc:sldMk cId="1057589711" sldId="266"/>
            <ac:spMk id="8" creationId="{145C3254-3DEA-4CE4-B124-9876E664FD08}"/>
          </ac:spMkLst>
        </pc:spChg>
        <pc:spChg chg="mod">
          <ac:chgData name="Harry Xie" userId="ef7bd621-77e5-4ad6-acc4-80780058f23f" providerId="ADAL" clId="{656A0F26-2079-4B74-8316-801314862FED}" dt="2024-04-26T18:54:51.834" v="156" actId="14100"/>
          <ac:spMkLst>
            <pc:docMk/>
            <pc:sldMk cId="1057589711" sldId="266"/>
            <ac:spMk id="9" creationId="{371638AF-3E98-75A1-AEB8-AA275F97A2C1}"/>
          </ac:spMkLst>
        </pc:spChg>
        <pc:spChg chg="mod">
          <ac:chgData name="Harry Xie" userId="ef7bd621-77e5-4ad6-acc4-80780058f23f" providerId="ADAL" clId="{656A0F26-2079-4B74-8316-801314862FED}" dt="2024-04-26T19:06:36.422" v="198" actId="1076"/>
          <ac:spMkLst>
            <pc:docMk/>
            <pc:sldMk cId="1057589711" sldId="266"/>
            <ac:spMk id="10" creationId="{BC8D7C1B-6569-B4E7-2E8C-7027C535D7E1}"/>
          </ac:spMkLst>
        </pc:spChg>
        <pc:spChg chg="mod">
          <ac:chgData name="Harry Xie" userId="ef7bd621-77e5-4ad6-acc4-80780058f23f" providerId="ADAL" clId="{656A0F26-2079-4B74-8316-801314862FED}" dt="2024-04-26T18:56:03.441" v="163" actId="1076"/>
          <ac:spMkLst>
            <pc:docMk/>
            <pc:sldMk cId="1057589711" sldId="266"/>
            <ac:spMk id="15" creationId="{22355A03-397A-92E5-2DF1-ECBA3E15D076}"/>
          </ac:spMkLst>
        </pc:spChg>
        <pc:spChg chg="mod">
          <ac:chgData name="Harry Xie" userId="ef7bd621-77e5-4ad6-acc4-80780058f23f" providerId="ADAL" clId="{656A0F26-2079-4B74-8316-801314862FED}" dt="2024-04-26T18:58:03.737" v="173" actId="1076"/>
          <ac:spMkLst>
            <pc:docMk/>
            <pc:sldMk cId="1057589711" sldId="266"/>
            <ac:spMk id="17" creationId="{81D84518-1527-F7CF-3673-26D0FBE18E93}"/>
          </ac:spMkLst>
        </pc:spChg>
        <pc:spChg chg="del mod">
          <ac:chgData name="Harry Xie" userId="ef7bd621-77e5-4ad6-acc4-80780058f23f" providerId="ADAL" clId="{656A0F26-2079-4B74-8316-801314862FED}" dt="2024-04-26T19:23:26.192" v="274" actId="478"/>
          <ac:spMkLst>
            <pc:docMk/>
            <pc:sldMk cId="1057589711" sldId="266"/>
            <ac:spMk id="19" creationId="{FB0E5CCF-1C67-8ED2-062E-24A9833D70A4}"/>
          </ac:spMkLst>
        </pc:spChg>
        <pc:spChg chg="del mod">
          <ac:chgData name="Harry Xie" userId="ef7bd621-77e5-4ad6-acc4-80780058f23f" providerId="ADAL" clId="{656A0F26-2079-4B74-8316-801314862FED}" dt="2024-04-26T19:23:31.586" v="275" actId="478"/>
          <ac:spMkLst>
            <pc:docMk/>
            <pc:sldMk cId="1057589711" sldId="266"/>
            <ac:spMk id="20" creationId="{14F8B849-EA45-EAC3-4073-2378D8A074C1}"/>
          </ac:spMkLst>
        </pc:spChg>
        <pc:spChg chg="add mod">
          <ac:chgData name="Harry Xie" userId="ef7bd621-77e5-4ad6-acc4-80780058f23f" providerId="ADAL" clId="{656A0F26-2079-4B74-8316-801314862FED}" dt="2024-04-26T17:10:26.073" v="101" actId="14100"/>
          <ac:spMkLst>
            <pc:docMk/>
            <pc:sldMk cId="1057589711" sldId="266"/>
            <ac:spMk id="30" creationId="{1D1C34FA-57C4-48D9-87B7-6A62840D236A}"/>
          </ac:spMkLst>
        </pc:spChg>
        <pc:spChg chg="add del mod">
          <ac:chgData name="Harry Xie" userId="ef7bd621-77e5-4ad6-acc4-80780058f23f" providerId="ADAL" clId="{656A0F26-2079-4B74-8316-801314862FED}" dt="2024-04-26T18:47:50.199" v="130" actId="478"/>
          <ac:spMkLst>
            <pc:docMk/>
            <pc:sldMk cId="1057589711" sldId="266"/>
            <ac:spMk id="41" creationId="{50E592C5-A8CD-E578-5934-83F70FBCE30E}"/>
          </ac:spMkLst>
        </pc:spChg>
        <pc:spChg chg="add del mod">
          <ac:chgData name="Harry Xie" userId="ef7bd621-77e5-4ad6-acc4-80780058f23f" providerId="ADAL" clId="{656A0F26-2079-4B74-8316-801314862FED}" dt="2024-04-26T18:48:33.713" v="133" actId="478"/>
          <ac:spMkLst>
            <pc:docMk/>
            <pc:sldMk cId="1057589711" sldId="266"/>
            <ac:spMk id="42" creationId="{83CF2B96-716B-417D-601E-A236B6DCCBE5}"/>
          </ac:spMkLst>
        </pc:spChg>
        <pc:spChg chg="add del mod">
          <ac:chgData name="Harry Xie" userId="ef7bd621-77e5-4ad6-acc4-80780058f23f" providerId="ADAL" clId="{656A0F26-2079-4B74-8316-801314862FED}" dt="2024-04-26T18:51:50.902" v="145" actId="478"/>
          <ac:spMkLst>
            <pc:docMk/>
            <pc:sldMk cId="1057589711" sldId="266"/>
            <ac:spMk id="43" creationId="{80244154-5E7E-E9FD-BCC7-00471800D8BA}"/>
          </ac:spMkLst>
        </pc:spChg>
        <pc:spChg chg="add del mod">
          <ac:chgData name="Harry Xie" userId="ef7bd621-77e5-4ad6-acc4-80780058f23f" providerId="ADAL" clId="{656A0F26-2079-4B74-8316-801314862FED}" dt="2024-04-26T19:07:32.388" v="203" actId="478"/>
          <ac:spMkLst>
            <pc:docMk/>
            <pc:sldMk cId="1057589711" sldId="266"/>
            <ac:spMk id="44" creationId="{BBB6AC0A-5150-DF74-0EE7-1426CEFB53E0}"/>
          </ac:spMkLst>
        </pc:spChg>
        <pc:spChg chg="add del mod">
          <ac:chgData name="Harry Xie" userId="ef7bd621-77e5-4ad6-acc4-80780058f23f" providerId="ADAL" clId="{656A0F26-2079-4B74-8316-801314862FED}" dt="2024-04-26T19:06:15.193" v="194" actId="478"/>
          <ac:spMkLst>
            <pc:docMk/>
            <pc:sldMk cId="1057589711" sldId="266"/>
            <ac:spMk id="47" creationId="{8AF85B56-EF31-1E9D-6ACB-88B1924568E4}"/>
          </ac:spMkLst>
        </pc:spChg>
        <pc:spChg chg="add del mod">
          <ac:chgData name="Harry Xie" userId="ef7bd621-77e5-4ad6-acc4-80780058f23f" providerId="ADAL" clId="{656A0F26-2079-4B74-8316-801314862FED}" dt="2024-04-26T19:07:35.974" v="204" actId="478"/>
          <ac:spMkLst>
            <pc:docMk/>
            <pc:sldMk cId="1057589711" sldId="266"/>
            <ac:spMk id="48" creationId="{4E6E0C33-DEC2-7102-F702-147268E42B58}"/>
          </ac:spMkLst>
        </pc:spChg>
        <pc:spChg chg="add del mod">
          <ac:chgData name="Harry Xie" userId="ef7bd621-77e5-4ad6-acc4-80780058f23f" providerId="ADAL" clId="{656A0F26-2079-4B74-8316-801314862FED}" dt="2024-04-26T19:07:38.867" v="205" actId="478"/>
          <ac:spMkLst>
            <pc:docMk/>
            <pc:sldMk cId="1057589711" sldId="266"/>
            <ac:spMk id="49" creationId="{80E1EF44-5E12-FB74-FEAC-A957FBEE0A1B}"/>
          </ac:spMkLst>
        </pc:spChg>
        <pc:spChg chg="add del mod ord">
          <ac:chgData name="Harry Xie" userId="ef7bd621-77e5-4ad6-acc4-80780058f23f" providerId="ADAL" clId="{656A0F26-2079-4B74-8316-801314862FED}" dt="2024-04-26T19:48:46.101" v="322" actId="478"/>
          <ac:spMkLst>
            <pc:docMk/>
            <pc:sldMk cId="1057589711" sldId="266"/>
            <ac:spMk id="57" creationId="{FFFF8F11-8330-EAA5-B621-33556FFA890B}"/>
          </ac:spMkLst>
        </pc:spChg>
        <pc:spChg chg="add del mod ord">
          <ac:chgData name="Harry Xie" userId="ef7bd621-77e5-4ad6-acc4-80780058f23f" providerId="ADAL" clId="{656A0F26-2079-4B74-8316-801314862FED}" dt="2024-04-26T19:51:57.661" v="333" actId="478"/>
          <ac:spMkLst>
            <pc:docMk/>
            <pc:sldMk cId="1057589711" sldId="266"/>
            <ac:spMk id="58" creationId="{A2DE146A-413B-CA3C-CA83-74914F80CFC9}"/>
          </ac:spMkLst>
        </pc:spChg>
        <pc:spChg chg="add del mod ord">
          <ac:chgData name="Harry Xie" userId="ef7bd621-77e5-4ad6-acc4-80780058f23f" providerId="ADAL" clId="{656A0F26-2079-4B74-8316-801314862FED}" dt="2024-04-26T19:52:26.158" v="336" actId="478"/>
          <ac:spMkLst>
            <pc:docMk/>
            <pc:sldMk cId="1057589711" sldId="266"/>
            <ac:spMk id="59" creationId="{C8A71EBA-CA95-3546-09B3-89F6B24C9209}"/>
          </ac:spMkLst>
        </pc:spChg>
        <pc:spChg chg="add del mod ord">
          <ac:chgData name="Harry Xie" userId="ef7bd621-77e5-4ad6-acc4-80780058f23f" providerId="ADAL" clId="{656A0F26-2079-4B74-8316-801314862FED}" dt="2024-04-26T19:53:13.162" v="344" actId="478"/>
          <ac:spMkLst>
            <pc:docMk/>
            <pc:sldMk cId="1057589711" sldId="266"/>
            <ac:spMk id="60" creationId="{7EC9FEA5-998C-8F8D-8444-E0A91C5C9922}"/>
          </ac:spMkLst>
        </pc:spChg>
        <pc:graphicFrameChg chg="mod">
          <ac:chgData name="Harry Xie" userId="ef7bd621-77e5-4ad6-acc4-80780058f23f" providerId="ADAL" clId="{656A0F26-2079-4B74-8316-801314862FED}" dt="2024-04-26T18:55:07.215" v="157" actId="1076"/>
          <ac:graphicFrameMkLst>
            <pc:docMk/>
            <pc:sldMk cId="1057589711" sldId="266"/>
            <ac:graphicFrameMk id="21" creationId="{2318C087-E0F3-4B4C-9E0F-8C706FB090FE}"/>
          </ac:graphicFrameMkLst>
        </pc:graphicFrameChg>
        <pc:picChg chg="mod">
          <ac:chgData name="Harry Xie" userId="ef7bd621-77e5-4ad6-acc4-80780058f23f" providerId="ADAL" clId="{656A0F26-2079-4B74-8316-801314862FED}" dt="2024-04-26T18:55:07.215" v="157" actId="1076"/>
          <ac:picMkLst>
            <pc:docMk/>
            <pc:sldMk cId="1057589711" sldId="266"/>
            <ac:picMk id="16" creationId="{27ABDB09-E39C-C2F9-B086-039119629819}"/>
          </ac:picMkLst>
        </pc:picChg>
        <pc:picChg chg="add mod">
          <ac:chgData name="Harry Xie" userId="ef7bd621-77e5-4ad6-acc4-80780058f23f" providerId="ADAL" clId="{656A0F26-2079-4B74-8316-801314862FED}" dt="2024-04-26T17:08:40.126" v="81" actId="14100"/>
          <ac:picMkLst>
            <pc:docMk/>
            <pc:sldMk cId="1057589711" sldId="266"/>
            <ac:picMk id="28" creationId="{579B461D-7EE7-95F3-EAFD-8EB9C1667898}"/>
          </ac:picMkLst>
        </pc:picChg>
        <pc:cxnChg chg="del mod">
          <ac:chgData name="Harry Xie" userId="ef7bd621-77e5-4ad6-acc4-80780058f23f" providerId="ADAL" clId="{656A0F26-2079-4B74-8316-801314862FED}" dt="2024-04-26T19:07:15.730" v="201" actId="478"/>
          <ac:cxnSpMkLst>
            <pc:docMk/>
            <pc:sldMk cId="1057589711" sldId="266"/>
            <ac:cxnSpMk id="12" creationId="{0CDC0D7C-B53A-2748-162A-93C754739E55}"/>
          </ac:cxnSpMkLst>
        </pc:cxnChg>
        <pc:cxnChg chg="mod">
          <ac:chgData name="Harry Xie" userId="ef7bd621-77e5-4ad6-acc4-80780058f23f" providerId="ADAL" clId="{656A0F26-2079-4B74-8316-801314862FED}" dt="2024-04-26T19:08:15.605" v="208" actId="14100"/>
          <ac:cxnSpMkLst>
            <pc:docMk/>
            <pc:sldMk cId="1057589711" sldId="266"/>
            <ac:cxnSpMk id="13" creationId="{41671BFA-4C11-440A-502D-C38235083D05}"/>
          </ac:cxnSpMkLst>
        </pc:cxnChg>
        <pc:cxnChg chg="add mod">
          <ac:chgData name="Harry Xie" userId="ef7bd621-77e5-4ad6-acc4-80780058f23f" providerId="ADAL" clId="{656A0F26-2079-4B74-8316-801314862FED}" dt="2024-04-26T15:37:13.295" v="50" actId="14100"/>
          <ac:cxnSpMkLst>
            <pc:docMk/>
            <pc:sldMk cId="1057589711" sldId="266"/>
            <ac:cxnSpMk id="26" creationId="{AAC17A7C-0D2D-1F1D-1D0E-F6E43FFD350D}"/>
          </ac:cxnSpMkLst>
        </pc:cxnChg>
        <pc:cxnChg chg="add mod">
          <ac:chgData name="Harry Xie" userId="ef7bd621-77e5-4ad6-acc4-80780058f23f" providerId="ADAL" clId="{656A0F26-2079-4B74-8316-801314862FED}" dt="2024-04-26T17:10:26.073" v="101" actId="14100"/>
          <ac:cxnSpMkLst>
            <pc:docMk/>
            <pc:sldMk cId="1057589711" sldId="266"/>
            <ac:cxnSpMk id="31" creationId="{1DD4D507-EC2B-312B-4211-5D046E0861A5}"/>
          </ac:cxnSpMkLst>
        </pc:cxnChg>
        <pc:cxnChg chg="add mod">
          <ac:chgData name="Harry Xie" userId="ef7bd621-77e5-4ad6-acc4-80780058f23f" providerId="ADAL" clId="{656A0F26-2079-4B74-8316-801314862FED}" dt="2024-04-26T19:08:53.782" v="211" actId="14100"/>
          <ac:cxnSpMkLst>
            <pc:docMk/>
            <pc:sldMk cId="1057589711" sldId="266"/>
            <ac:cxnSpMk id="40" creationId="{49ADFBE3-6FA3-896E-A798-1199FE2A4BC5}"/>
          </ac:cxnSpMkLst>
        </pc:cxnChg>
        <pc:cxnChg chg="add del mod">
          <ac:chgData name="Harry Xie" userId="ef7bd621-77e5-4ad6-acc4-80780058f23f" providerId="ADAL" clId="{656A0F26-2079-4B74-8316-801314862FED}" dt="2024-04-26T19:07:12.622" v="200" actId="478"/>
          <ac:cxnSpMkLst>
            <pc:docMk/>
            <pc:sldMk cId="1057589711" sldId="266"/>
            <ac:cxnSpMk id="46" creationId="{3EEF5505-4F56-1A81-2AD7-AF9EAC095A8A}"/>
          </ac:cxnSpMkLst>
        </pc:cxnChg>
        <pc:cxnChg chg="add del mod">
          <ac:chgData name="Harry Xie" userId="ef7bd621-77e5-4ad6-acc4-80780058f23f" providerId="ADAL" clId="{656A0F26-2079-4B74-8316-801314862FED}" dt="2024-04-26T19:09:21.431" v="214" actId="478"/>
          <ac:cxnSpMkLst>
            <pc:docMk/>
            <pc:sldMk cId="1057589711" sldId="266"/>
            <ac:cxnSpMk id="54" creationId="{05BFB7F8-BA2D-7E8A-0118-B6A8EDDAC6C6}"/>
          </ac:cxnSpMkLst>
        </pc:cxnChg>
      </pc:sldChg>
      <pc:sldChg chg="addSp modSp new mod modAnim">
        <pc:chgData name="Harry Xie" userId="ef7bd621-77e5-4ad6-acc4-80780058f23f" providerId="ADAL" clId="{656A0F26-2079-4B74-8316-801314862FED}" dt="2024-04-26T20:08:54.962" v="712" actId="14100"/>
        <pc:sldMkLst>
          <pc:docMk/>
          <pc:sldMk cId="2989718434" sldId="267"/>
        </pc:sldMkLst>
        <pc:spChg chg="mod">
          <ac:chgData name="Harry Xie" userId="ef7bd621-77e5-4ad6-acc4-80780058f23f" providerId="ADAL" clId="{656A0F26-2079-4B74-8316-801314862FED}" dt="2024-04-26T19:52:11.527" v="335" actId="27636"/>
          <ac:spMkLst>
            <pc:docMk/>
            <pc:sldMk cId="2989718434" sldId="267"/>
            <ac:spMk id="2" creationId="{EB5C5B4B-2056-674E-0828-FB2D1C20EA85}"/>
          </ac:spMkLst>
        </pc:spChg>
        <pc:spChg chg="mod">
          <ac:chgData name="Harry Xie" userId="ef7bd621-77e5-4ad6-acc4-80780058f23f" providerId="ADAL" clId="{656A0F26-2079-4B74-8316-801314862FED}" dt="2024-04-26T20:05:23.792" v="705" actId="20577"/>
          <ac:spMkLst>
            <pc:docMk/>
            <pc:sldMk cId="2989718434" sldId="267"/>
            <ac:spMk id="3" creationId="{E3744D83-E191-3C57-0BF2-F51CCF91BB5E}"/>
          </ac:spMkLst>
        </pc:spChg>
        <pc:spChg chg="mod">
          <ac:chgData name="Harry Xie" userId="ef7bd621-77e5-4ad6-acc4-80780058f23f" providerId="ADAL" clId="{656A0F26-2079-4B74-8316-801314862FED}" dt="2024-04-26T19:56:17.480" v="368" actId="21"/>
          <ac:spMkLst>
            <pc:docMk/>
            <pc:sldMk cId="2989718434" sldId="267"/>
            <ac:spMk id="4" creationId="{2C864A30-14E6-F819-52F4-9AC47472DB59}"/>
          </ac:spMkLst>
        </pc:spChg>
        <pc:spChg chg="mod">
          <ac:chgData name="Harry Xie" userId="ef7bd621-77e5-4ad6-acc4-80780058f23f" providerId="ADAL" clId="{656A0F26-2079-4B74-8316-801314862FED}" dt="2024-04-26T19:48:36.104" v="321" actId="27636"/>
          <ac:spMkLst>
            <pc:docMk/>
            <pc:sldMk cId="2989718434" sldId="267"/>
            <ac:spMk id="5" creationId="{B6F6EC3C-005D-61FE-DE6E-AB4FEF32677C}"/>
          </ac:spMkLst>
        </pc:spChg>
        <pc:spChg chg="add mod">
          <ac:chgData name="Harry Xie" userId="ef7bd621-77e5-4ad6-acc4-80780058f23f" providerId="ADAL" clId="{656A0F26-2079-4B74-8316-801314862FED}" dt="2024-04-26T19:50:37.657" v="330" actId="14100"/>
          <ac:spMkLst>
            <pc:docMk/>
            <pc:sldMk cId="2989718434" sldId="267"/>
            <ac:spMk id="6" creationId="{F1A440DF-FB09-22D9-1009-1F96E8ACF70C}"/>
          </ac:spMkLst>
        </pc:spChg>
        <pc:spChg chg="add mod">
          <ac:chgData name="Harry Xie" userId="ef7bd621-77e5-4ad6-acc4-80780058f23f" providerId="ADAL" clId="{656A0F26-2079-4B74-8316-801314862FED}" dt="2024-04-26T19:50:21.968" v="329"/>
          <ac:spMkLst>
            <pc:docMk/>
            <pc:sldMk cId="2989718434" sldId="267"/>
            <ac:spMk id="7" creationId="{3242EEC0-6C29-FFA7-0B35-DC19F0AE4054}"/>
          </ac:spMkLst>
        </pc:spChg>
        <pc:spChg chg="add mod">
          <ac:chgData name="Harry Xie" userId="ef7bd621-77e5-4ad6-acc4-80780058f23f" providerId="ADAL" clId="{656A0F26-2079-4B74-8316-801314862FED}" dt="2024-04-26T19:57:47.657" v="387" actId="1076"/>
          <ac:spMkLst>
            <pc:docMk/>
            <pc:sldMk cId="2989718434" sldId="267"/>
            <ac:spMk id="12" creationId="{68917703-D9D7-9C73-FD55-0ACB42323D56}"/>
          </ac:spMkLst>
        </pc:spChg>
        <pc:spChg chg="add mod">
          <ac:chgData name="Harry Xie" userId="ef7bd621-77e5-4ad6-acc4-80780058f23f" providerId="ADAL" clId="{656A0F26-2079-4B74-8316-801314862FED}" dt="2024-04-26T19:58:33.911" v="396" actId="1076"/>
          <ac:spMkLst>
            <pc:docMk/>
            <pc:sldMk cId="2989718434" sldId="267"/>
            <ac:spMk id="17" creationId="{BB87F1DC-50C4-BE9C-5E66-073989126848}"/>
          </ac:spMkLst>
        </pc:spChg>
        <pc:graphicFrameChg chg="add mod">
          <ac:chgData name="Harry Xie" userId="ef7bd621-77e5-4ad6-acc4-80780058f23f" providerId="ADAL" clId="{656A0F26-2079-4B74-8316-801314862FED}" dt="2024-04-26T20:05:50.227" v="707" actId="1076"/>
          <ac:graphicFrameMkLst>
            <pc:docMk/>
            <pc:sldMk cId="2989718434" sldId="267"/>
            <ac:graphicFrameMk id="9" creationId="{D78DB93B-66E1-9DF3-0CFF-916760C7F253}"/>
          </ac:graphicFrameMkLst>
        </pc:graphicFrameChg>
        <pc:picChg chg="add mod">
          <ac:chgData name="Harry Xie" userId="ef7bd621-77e5-4ad6-acc4-80780058f23f" providerId="ADAL" clId="{656A0F26-2079-4B74-8316-801314862FED}" dt="2024-04-26T20:05:40.898" v="706" actId="1076"/>
          <ac:picMkLst>
            <pc:docMk/>
            <pc:sldMk cId="2989718434" sldId="267"/>
            <ac:picMk id="8" creationId="{55A26A19-CCBD-CAE2-2D1E-E9B262F9C651}"/>
          </ac:picMkLst>
        </pc:picChg>
        <pc:picChg chg="add mod">
          <ac:chgData name="Harry Xie" userId="ef7bd621-77e5-4ad6-acc4-80780058f23f" providerId="ADAL" clId="{656A0F26-2079-4B74-8316-801314862FED}" dt="2024-04-26T19:56:46.783" v="379" actId="14100"/>
          <ac:picMkLst>
            <pc:docMk/>
            <pc:sldMk cId="2989718434" sldId="267"/>
            <ac:picMk id="10" creationId="{9208F107-B0D5-F0FD-96CF-573D5C58B70A}"/>
          </ac:picMkLst>
        </pc:picChg>
        <pc:picChg chg="add mod">
          <ac:chgData name="Harry Xie" userId="ef7bd621-77e5-4ad6-acc4-80780058f23f" providerId="ADAL" clId="{656A0F26-2079-4B74-8316-801314862FED}" dt="2024-04-26T20:08:54.962" v="712" actId="14100"/>
          <ac:picMkLst>
            <pc:docMk/>
            <pc:sldMk cId="2989718434" sldId="267"/>
            <ac:picMk id="11" creationId="{436D89EF-0333-DDC4-B8AF-DA6A95170E57}"/>
          </ac:picMkLst>
        </pc:picChg>
        <pc:picChg chg="add mod">
          <ac:chgData name="Harry Xie" userId="ef7bd621-77e5-4ad6-acc4-80780058f23f" providerId="ADAL" clId="{656A0F26-2079-4B74-8316-801314862FED}" dt="2024-04-26T20:07:18.102" v="709" actId="1076"/>
          <ac:picMkLst>
            <pc:docMk/>
            <pc:sldMk cId="2989718434" sldId="267"/>
            <ac:picMk id="18" creationId="{12E20E74-CC12-DEE7-8B23-ABA6F712A7AD}"/>
          </ac:picMkLst>
        </pc:picChg>
        <pc:cxnChg chg="add mod">
          <ac:chgData name="Harry Xie" userId="ef7bd621-77e5-4ad6-acc4-80780058f23f" providerId="ADAL" clId="{656A0F26-2079-4B74-8316-801314862FED}" dt="2024-04-26T19:57:53.216" v="389" actId="14100"/>
          <ac:cxnSpMkLst>
            <pc:docMk/>
            <pc:sldMk cId="2989718434" sldId="267"/>
            <ac:cxnSpMk id="13" creationId="{831DA814-ED67-87CB-7F8F-4F94AB771E65}"/>
          </ac:cxnSpMkLst>
        </pc:cxnChg>
      </pc:sldChg>
      <pc:sldMasterChg chg="addSp modSp mod delSldLayout modSldLayout">
        <pc:chgData name="Harry Xie" userId="ef7bd621-77e5-4ad6-acc4-80780058f23f" providerId="ADAL" clId="{656A0F26-2079-4B74-8316-801314862FED}" dt="2024-04-26T19:51:14.378" v="331" actId="790"/>
        <pc:sldMasterMkLst>
          <pc:docMk/>
          <pc:sldMasterMk cId="1313047062" sldId="2147483672"/>
        </pc:sldMasterMkLst>
        <pc:spChg chg="add mod">
          <ac:chgData name="Harry Xie" userId="ef7bd621-77e5-4ad6-acc4-80780058f23f" providerId="ADAL" clId="{656A0F26-2079-4B74-8316-801314862FED}" dt="2024-04-26T15:58:43.911" v="71"/>
          <ac:spMkLst>
            <pc:docMk/>
            <pc:sldMasterMk cId="1313047062" sldId="2147483672"/>
            <ac:spMk id="7" creationId="{54CAA7BB-07D0-BB89-AC0C-4A8393D88989}"/>
          </ac:spMkLst>
        </pc:spChg>
        <pc:spChg chg="add mod">
          <ac:chgData name="Harry Xie" userId="ef7bd621-77e5-4ad6-acc4-80780058f23f" providerId="ADAL" clId="{656A0F26-2079-4B74-8316-801314862FED}" dt="2024-04-26T15:58:43.911" v="71"/>
          <ac:spMkLst>
            <pc:docMk/>
            <pc:sldMasterMk cId="1313047062" sldId="2147483672"/>
            <ac:spMk id="9" creationId="{7574A1DA-DD80-9B8B-388B-A999EE37E6B0}"/>
          </ac:spMkLst>
        </pc:spChg>
        <pc:spChg chg="add mod">
          <ac:chgData name="Harry Xie" userId="ef7bd621-77e5-4ad6-acc4-80780058f23f" providerId="ADAL" clId="{656A0F26-2079-4B74-8316-801314862FED}" dt="2024-04-26T19:51:14.378" v="331" actId="790"/>
          <ac:spMkLst>
            <pc:docMk/>
            <pc:sldMasterMk cId="1313047062" sldId="2147483672"/>
            <ac:spMk id="10" creationId="{F1B8A61A-708F-77DB-850B-F204B4A9B4AA}"/>
          </ac:spMkLst>
        </pc:spChg>
        <pc:picChg chg="add mod">
          <ac:chgData name="Harry Xie" userId="ef7bd621-77e5-4ad6-acc4-80780058f23f" providerId="ADAL" clId="{656A0F26-2079-4B74-8316-801314862FED}" dt="2024-04-26T15:58:43.911" v="71"/>
          <ac:picMkLst>
            <pc:docMk/>
            <pc:sldMasterMk cId="1313047062" sldId="2147483672"/>
            <ac:picMk id="8" creationId="{DE09F617-068E-5B6C-2BF7-EDB60DA4EEA7}"/>
          </ac:picMkLst>
        </pc:picChg>
        <pc:picChg chg="add mod">
          <ac:chgData name="Harry Xie" userId="ef7bd621-77e5-4ad6-acc4-80780058f23f" providerId="ADAL" clId="{656A0F26-2079-4B74-8316-801314862FED}" dt="2024-04-26T15:58:43.911" v="71"/>
          <ac:picMkLst>
            <pc:docMk/>
            <pc:sldMasterMk cId="1313047062" sldId="2147483672"/>
            <ac:picMk id="11" creationId="{FB1B7B06-903B-33F7-A7AF-ED2B2ECF5730}"/>
          </ac:picMkLst>
        </pc:picChg>
        <pc:sldLayoutChg chg="del">
          <pc:chgData name="Harry Xie" userId="ef7bd621-77e5-4ad6-acc4-80780058f23f" providerId="ADAL" clId="{656A0F26-2079-4B74-8316-801314862FED}" dt="2024-04-26T19:15:45.706" v="235" actId="2696"/>
          <pc:sldLayoutMkLst>
            <pc:docMk/>
            <pc:sldMasterMk cId="1313047062" sldId="2147483672"/>
            <pc:sldLayoutMk cId="618367788" sldId="2147483673"/>
          </pc:sldLayoutMkLst>
        </pc:sldLayoutChg>
        <pc:sldLayoutChg chg="del">
          <pc:chgData name="Harry Xie" userId="ef7bd621-77e5-4ad6-acc4-80780058f23f" providerId="ADAL" clId="{656A0F26-2079-4B74-8316-801314862FED}" dt="2024-04-26T19:15:50.108" v="236" actId="2696"/>
          <pc:sldLayoutMkLst>
            <pc:docMk/>
            <pc:sldMasterMk cId="1313047062" sldId="2147483672"/>
            <pc:sldLayoutMk cId="3567239409" sldId="2147483675"/>
          </pc:sldLayoutMkLst>
        </pc:sldLayoutChg>
        <pc:sldLayoutChg chg="del">
          <pc:chgData name="Harry Xie" userId="ef7bd621-77e5-4ad6-acc4-80780058f23f" providerId="ADAL" clId="{656A0F26-2079-4B74-8316-801314862FED}" dt="2024-04-26T19:16:07.349" v="243" actId="2696"/>
          <pc:sldLayoutMkLst>
            <pc:docMk/>
            <pc:sldMasterMk cId="1313047062" sldId="2147483672"/>
            <pc:sldLayoutMk cId="2744622673" sldId="2147483676"/>
          </pc:sldLayoutMkLst>
        </pc:sldLayoutChg>
        <pc:sldLayoutChg chg="del">
          <pc:chgData name="Harry Xie" userId="ef7bd621-77e5-4ad6-acc4-80780058f23f" providerId="ADAL" clId="{656A0F26-2079-4B74-8316-801314862FED}" dt="2024-04-26T19:15:53.962" v="237" actId="2696"/>
          <pc:sldLayoutMkLst>
            <pc:docMk/>
            <pc:sldMasterMk cId="1313047062" sldId="2147483672"/>
            <pc:sldLayoutMk cId="288296920" sldId="2147483677"/>
          </pc:sldLayoutMkLst>
        </pc:sldLayoutChg>
        <pc:sldLayoutChg chg="del">
          <pc:chgData name="Harry Xie" userId="ef7bd621-77e5-4ad6-acc4-80780058f23f" providerId="ADAL" clId="{656A0F26-2079-4B74-8316-801314862FED}" dt="2024-04-26T19:16:04.889" v="242" actId="2696"/>
          <pc:sldLayoutMkLst>
            <pc:docMk/>
            <pc:sldMasterMk cId="1313047062" sldId="2147483672"/>
            <pc:sldLayoutMk cId="1590912362" sldId="2147483678"/>
          </pc:sldLayoutMkLst>
        </pc:sldLayoutChg>
        <pc:sldLayoutChg chg="addSp delSp modSp mod">
          <pc:chgData name="Harry Xie" userId="ef7bd621-77e5-4ad6-acc4-80780058f23f" providerId="ADAL" clId="{656A0F26-2079-4B74-8316-801314862FED}" dt="2024-04-26T19:49:51.353" v="327" actId="478"/>
          <pc:sldLayoutMkLst>
            <pc:docMk/>
            <pc:sldMasterMk cId="1313047062" sldId="2147483672"/>
            <pc:sldLayoutMk cId="3233750176" sldId="2147483679"/>
          </pc:sldLayoutMkLst>
          <pc:spChg chg="del">
            <ac:chgData name="Harry Xie" userId="ef7bd621-77e5-4ad6-acc4-80780058f23f" providerId="ADAL" clId="{656A0F26-2079-4B74-8316-801314862FED}" dt="2024-04-26T19:14:29.539" v="234" actId="478"/>
            <ac:spMkLst>
              <pc:docMk/>
              <pc:sldMasterMk cId="1313047062" sldId="2147483672"/>
              <pc:sldLayoutMk cId="3233750176" sldId="2147483679"/>
              <ac:spMk id="2" creationId="{00000000-0000-0000-0000-000000000000}"/>
            </ac:spMkLst>
          </pc:spChg>
          <pc:spChg chg="del mod">
            <ac:chgData name="Harry Xie" userId="ef7bd621-77e5-4ad6-acc4-80780058f23f" providerId="ADAL" clId="{656A0F26-2079-4B74-8316-801314862FED}" dt="2024-04-26T19:23:00.754" v="273" actId="478"/>
            <ac:spMkLst>
              <pc:docMk/>
              <pc:sldMasterMk cId="1313047062" sldId="2147483672"/>
              <pc:sldLayoutMk cId="3233750176" sldId="2147483679"/>
              <ac:spMk id="3" creationId="{00000000-0000-0000-0000-000000000000}"/>
            </ac:spMkLst>
          </pc:spChg>
          <pc:spChg chg="del mod">
            <ac:chgData name="Harry Xie" userId="ef7bd621-77e5-4ad6-acc4-80780058f23f" providerId="ADAL" clId="{656A0F26-2079-4B74-8316-801314862FED}" dt="2024-04-26T19:22:50.608" v="271" actId="478"/>
            <ac:spMkLst>
              <pc:docMk/>
              <pc:sldMasterMk cId="1313047062" sldId="2147483672"/>
              <pc:sldLayoutMk cId="3233750176" sldId="2147483679"/>
              <ac:spMk id="4" creationId="{00000000-0000-0000-0000-000000000000}"/>
            </ac:spMkLst>
          </pc:spChg>
          <pc:spChg chg="add del mod">
            <ac:chgData name="Harry Xie" userId="ef7bd621-77e5-4ad6-acc4-80780058f23f" providerId="ADAL" clId="{656A0F26-2079-4B74-8316-801314862FED}" dt="2024-04-26T19:12:48.952" v="224" actId="478"/>
            <ac:spMkLst>
              <pc:docMk/>
              <pc:sldMasterMk cId="1313047062" sldId="2147483672"/>
              <pc:sldLayoutMk cId="3233750176" sldId="2147483679"/>
              <ac:spMk id="6" creationId="{1BB81B97-0873-DA51-EE44-4F1CB5C64952}"/>
            </ac:spMkLst>
          </pc:spChg>
          <pc:spChg chg="add del mod">
            <ac:chgData name="Harry Xie" userId="ef7bd621-77e5-4ad6-acc4-80780058f23f" providerId="ADAL" clId="{656A0F26-2079-4B74-8316-801314862FED}" dt="2024-04-26T19:13:31.255" v="229" actId="478"/>
            <ac:spMkLst>
              <pc:docMk/>
              <pc:sldMasterMk cId="1313047062" sldId="2147483672"/>
              <pc:sldLayoutMk cId="3233750176" sldId="2147483679"/>
              <ac:spMk id="7" creationId="{56741B48-645E-5CDE-2AB2-FA61099D056E}"/>
            </ac:spMkLst>
          </pc:spChg>
          <pc:spChg chg="add del mod">
            <ac:chgData name="Harry Xie" userId="ef7bd621-77e5-4ad6-acc4-80780058f23f" providerId="ADAL" clId="{656A0F26-2079-4B74-8316-801314862FED}" dt="2024-04-26T19:13:52.080" v="233" actId="478"/>
            <ac:spMkLst>
              <pc:docMk/>
              <pc:sldMasterMk cId="1313047062" sldId="2147483672"/>
              <pc:sldLayoutMk cId="3233750176" sldId="2147483679"/>
              <ac:spMk id="8" creationId="{22431331-2E7B-D8EF-920E-A36F284E7EC1}"/>
            </ac:spMkLst>
          </pc:spChg>
          <pc:spChg chg="add del mod">
            <ac:chgData name="Harry Xie" userId="ef7bd621-77e5-4ad6-acc4-80780058f23f" providerId="ADAL" clId="{656A0F26-2079-4B74-8316-801314862FED}" dt="2024-04-26T19:10:53.304" v="216" actId="478"/>
            <ac:spMkLst>
              <pc:docMk/>
              <pc:sldMasterMk cId="1313047062" sldId="2147483672"/>
              <pc:sldLayoutMk cId="3233750176" sldId="2147483679"/>
              <ac:spMk id="9" creationId="{CF5F6F33-E721-E3AE-36F1-F456771DB71F}"/>
            </ac:spMkLst>
          </pc:spChg>
          <pc:spChg chg="add mod">
            <ac:chgData name="Harry Xie" userId="ef7bd621-77e5-4ad6-acc4-80780058f23f" providerId="ADAL" clId="{656A0F26-2079-4B74-8316-801314862FED}" dt="2024-04-26T19:46:00.598" v="297" actId="404"/>
            <ac:spMkLst>
              <pc:docMk/>
              <pc:sldMasterMk cId="1313047062" sldId="2147483672"/>
              <pc:sldLayoutMk cId="3233750176" sldId="2147483679"/>
              <ac:spMk id="11" creationId="{B5A96828-0DD3-38D7-C51B-3EC266C1E05C}"/>
            </ac:spMkLst>
          </pc:spChg>
          <pc:spChg chg="add mod">
            <ac:chgData name="Harry Xie" userId="ef7bd621-77e5-4ad6-acc4-80780058f23f" providerId="ADAL" clId="{656A0F26-2079-4B74-8316-801314862FED}" dt="2024-04-26T19:46:07.362" v="304" actId="404"/>
            <ac:spMkLst>
              <pc:docMk/>
              <pc:sldMasterMk cId="1313047062" sldId="2147483672"/>
              <pc:sldLayoutMk cId="3233750176" sldId="2147483679"/>
              <ac:spMk id="12" creationId="{21A659D3-6ECB-111F-DDC6-0ADB76971F1E}"/>
            </ac:spMkLst>
          </pc:spChg>
          <pc:spChg chg="add mod">
            <ac:chgData name="Harry Xie" userId="ef7bd621-77e5-4ad6-acc4-80780058f23f" providerId="ADAL" clId="{656A0F26-2079-4B74-8316-801314862FED}" dt="2024-04-26T19:46:13.657" v="311" actId="404"/>
            <ac:spMkLst>
              <pc:docMk/>
              <pc:sldMasterMk cId="1313047062" sldId="2147483672"/>
              <pc:sldLayoutMk cId="3233750176" sldId="2147483679"/>
              <ac:spMk id="13" creationId="{7DD50650-46ED-84E9-0B3E-D07F51EFA04C}"/>
            </ac:spMkLst>
          </pc:spChg>
          <pc:spChg chg="add del mod">
            <ac:chgData name="Harry Xie" userId="ef7bd621-77e5-4ad6-acc4-80780058f23f" providerId="ADAL" clId="{656A0F26-2079-4B74-8316-801314862FED}" dt="2024-04-26T19:19:43.449" v="257" actId="478"/>
            <ac:spMkLst>
              <pc:docMk/>
              <pc:sldMasterMk cId="1313047062" sldId="2147483672"/>
              <pc:sldLayoutMk cId="3233750176" sldId="2147483679"/>
              <ac:spMk id="14" creationId="{FD738F88-8250-59CA-278F-63185043AD24}"/>
            </ac:spMkLst>
          </pc:spChg>
          <pc:spChg chg="add mod">
            <ac:chgData name="Harry Xie" userId="ef7bd621-77e5-4ad6-acc4-80780058f23f" providerId="ADAL" clId="{656A0F26-2079-4B74-8316-801314862FED}" dt="2024-04-26T19:19:38.578" v="256" actId="122"/>
            <ac:spMkLst>
              <pc:docMk/>
              <pc:sldMasterMk cId="1313047062" sldId="2147483672"/>
              <pc:sldLayoutMk cId="3233750176" sldId="2147483679"/>
              <ac:spMk id="15" creationId="{01365D96-C37D-CBC9-92DB-3427960124E7}"/>
            </ac:spMkLst>
          </pc:spChg>
          <pc:spChg chg="add del mod">
            <ac:chgData name="Harry Xie" userId="ef7bd621-77e5-4ad6-acc4-80780058f23f" providerId="ADAL" clId="{656A0F26-2079-4B74-8316-801314862FED}" dt="2024-04-26T19:49:22.959" v="323" actId="478"/>
            <ac:spMkLst>
              <pc:docMk/>
              <pc:sldMasterMk cId="1313047062" sldId="2147483672"/>
              <pc:sldLayoutMk cId="3233750176" sldId="2147483679"/>
              <ac:spMk id="16" creationId="{4D87F71B-3890-11FE-A696-BFC3BB9E1C3A}"/>
            </ac:spMkLst>
          </pc:spChg>
          <pc:spChg chg="add del mod">
            <ac:chgData name="Harry Xie" userId="ef7bd621-77e5-4ad6-acc4-80780058f23f" providerId="ADAL" clId="{656A0F26-2079-4B74-8316-801314862FED}" dt="2024-04-26T19:49:51.353" v="327" actId="478"/>
            <ac:spMkLst>
              <pc:docMk/>
              <pc:sldMasterMk cId="1313047062" sldId="2147483672"/>
              <pc:sldLayoutMk cId="3233750176" sldId="2147483679"/>
              <ac:spMk id="17" creationId="{9DCDFEBA-05E8-FE96-A027-4D48E7345908}"/>
            </ac:spMkLst>
          </pc:spChg>
          <pc:spChg chg="add del mod">
            <ac:chgData name="Harry Xie" userId="ef7bd621-77e5-4ad6-acc4-80780058f23f" providerId="ADAL" clId="{656A0F26-2079-4B74-8316-801314862FED}" dt="2024-04-26T19:49:44.172" v="326" actId="478"/>
            <ac:spMkLst>
              <pc:docMk/>
              <pc:sldMasterMk cId="1313047062" sldId="2147483672"/>
              <pc:sldLayoutMk cId="3233750176" sldId="2147483679"/>
              <ac:spMk id="18" creationId="{7A81B9C9-A1CC-B05E-5051-8046E080EBFA}"/>
            </ac:spMkLst>
          </pc:spChg>
          <pc:cxnChg chg="add mod">
            <ac:chgData name="Harry Xie" userId="ef7bd621-77e5-4ad6-acc4-80780058f23f" providerId="ADAL" clId="{656A0F26-2079-4B74-8316-801314862FED}" dt="2024-04-26T19:10:38.028" v="215"/>
            <ac:cxnSpMkLst>
              <pc:docMk/>
              <pc:sldMasterMk cId="1313047062" sldId="2147483672"/>
              <pc:sldLayoutMk cId="3233750176" sldId="2147483679"/>
              <ac:cxnSpMk id="5" creationId="{143E2BBA-CCAC-D7D5-8D71-DEB699FD5A6F}"/>
            </ac:cxnSpMkLst>
          </pc:cxnChg>
          <pc:cxnChg chg="add mod">
            <ac:chgData name="Harry Xie" userId="ef7bd621-77e5-4ad6-acc4-80780058f23f" providerId="ADAL" clId="{656A0F26-2079-4B74-8316-801314862FED}" dt="2024-04-26T19:10:38.028" v="215"/>
            <ac:cxnSpMkLst>
              <pc:docMk/>
              <pc:sldMasterMk cId="1313047062" sldId="2147483672"/>
              <pc:sldLayoutMk cId="3233750176" sldId="2147483679"/>
              <ac:cxnSpMk id="10" creationId="{18FC8903-1D68-3197-8DAB-5520F33E779C}"/>
            </ac:cxnSpMkLst>
          </pc:cxnChg>
        </pc:sldLayoutChg>
        <pc:sldLayoutChg chg="del">
          <pc:chgData name="Harry Xie" userId="ef7bd621-77e5-4ad6-acc4-80780058f23f" providerId="ADAL" clId="{656A0F26-2079-4B74-8316-801314862FED}" dt="2024-04-26T19:15:56.888" v="238" actId="2696"/>
          <pc:sldLayoutMkLst>
            <pc:docMk/>
            <pc:sldMasterMk cId="1313047062" sldId="2147483672"/>
            <pc:sldLayoutMk cId="2330480892" sldId="2147483680"/>
          </pc:sldLayoutMkLst>
        </pc:sldLayoutChg>
        <pc:sldLayoutChg chg="del">
          <pc:chgData name="Harry Xie" userId="ef7bd621-77e5-4ad6-acc4-80780058f23f" providerId="ADAL" clId="{656A0F26-2079-4B74-8316-801314862FED}" dt="2024-04-26T19:15:59.454" v="239" actId="2696"/>
          <pc:sldLayoutMkLst>
            <pc:docMk/>
            <pc:sldMasterMk cId="1313047062" sldId="2147483672"/>
            <pc:sldLayoutMk cId="119055792" sldId="2147483681"/>
          </pc:sldLayoutMkLst>
        </pc:sldLayoutChg>
        <pc:sldLayoutChg chg="del">
          <pc:chgData name="Harry Xie" userId="ef7bd621-77e5-4ad6-acc4-80780058f23f" providerId="ADAL" clId="{656A0F26-2079-4B74-8316-801314862FED}" dt="2024-04-26T19:16:01.380" v="240" actId="2696"/>
          <pc:sldLayoutMkLst>
            <pc:docMk/>
            <pc:sldMasterMk cId="1313047062" sldId="2147483672"/>
            <pc:sldLayoutMk cId="55879191" sldId="2147483682"/>
          </pc:sldLayoutMkLst>
        </pc:sldLayoutChg>
        <pc:sldLayoutChg chg="del">
          <pc:chgData name="Harry Xie" userId="ef7bd621-77e5-4ad6-acc4-80780058f23f" providerId="ADAL" clId="{656A0F26-2079-4B74-8316-801314862FED}" dt="2024-04-26T19:16:02.739" v="241" actId="2696"/>
          <pc:sldLayoutMkLst>
            <pc:docMk/>
            <pc:sldMasterMk cId="1313047062" sldId="2147483672"/>
            <pc:sldLayoutMk cId="2524659066" sldId="214748368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3575963" cy="1627188"/>
          </a:xfrm>
          <a:prstGeom prst="rect">
            <a:avLst/>
          </a:prstGeom>
        </p:spPr>
        <p:txBody>
          <a:bodyPr vert="horz" lIns="91429" tIns="45716" rIns="91429" bIns="45716" rtlCol="0"/>
          <a:lstStyle>
            <a:lvl1pPr algn="l">
              <a:defRPr sz="1200"/>
            </a:lvl1pPr>
          </a:lstStyle>
          <a:p>
            <a:endParaRPr lang="en-US" dirty="0"/>
          </a:p>
        </p:txBody>
      </p:sp>
      <p:sp>
        <p:nvSpPr>
          <p:cNvPr id="3" name="Date Placeholder 2"/>
          <p:cNvSpPr>
            <a:spLocks noGrp="1"/>
          </p:cNvSpPr>
          <p:nvPr>
            <p:ph type="dt" idx="1"/>
          </p:nvPr>
        </p:nvSpPr>
        <p:spPr>
          <a:xfrm>
            <a:off x="30818138" y="1"/>
            <a:ext cx="23575961" cy="1627188"/>
          </a:xfrm>
          <a:prstGeom prst="rect">
            <a:avLst/>
          </a:prstGeom>
        </p:spPr>
        <p:txBody>
          <a:bodyPr vert="horz" lIns="91429" tIns="45716" rIns="91429" bIns="45716" rtlCol="0"/>
          <a:lstStyle>
            <a:lvl1pPr algn="r">
              <a:defRPr sz="1200"/>
            </a:lvl1pPr>
          </a:lstStyle>
          <a:p>
            <a:fld id="{C714419D-E0D3-48C8-8114-6311DD200691}" type="datetimeFigureOut">
              <a:rPr lang="en-US" smtClean="0"/>
              <a:t>4/26/2024</a:t>
            </a:fld>
            <a:endParaRPr lang="en-US" dirty="0"/>
          </a:p>
        </p:txBody>
      </p:sp>
      <p:sp>
        <p:nvSpPr>
          <p:cNvPr id="4" name="Slide Image Placeholder 3"/>
          <p:cNvSpPr>
            <a:spLocks noGrp="1" noRot="1" noChangeAspect="1"/>
          </p:cNvSpPr>
          <p:nvPr>
            <p:ph type="sldImg" idx="2"/>
          </p:nvPr>
        </p:nvSpPr>
        <p:spPr>
          <a:xfrm>
            <a:off x="18075275" y="4057650"/>
            <a:ext cx="18256250" cy="10955338"/>
          </a:xfrm>
          <a:prstGeom prst="rect">
            <a:avLst/>
          </a:prstGeom>
          <a:noFill/>
          <a:ln w="12700">
            <a:solidFill>
              <a:prstClr val="black"/>
            </a:solidFill>
          </a:ln>
        </p:spPr>
        <p:txBody>
          <a:bodyPr vert="horz" lIns="91429" tIns="45716" rIns="91429" bIns="45716" rtlCol="0" anchor="ctr"/>
          <a:lstStyle/>
          <a:p>
            <a:endParaRPr lang="en-US" dirty="0"/>
          </a:p>
        </p:txBody>
      </p:sp>
      <p:sp>
        <p:nvSpPr>
          <p:cNvPr id="5" name="Notes Placeholder 4"/>
          <p:cNvSpPr>
            <a:spLocks noGrp="1"/>
          </p:cNvSpPr>
          <p:nvPr>
            <p:ph type="body" sz="quarter" idx="3"/>
          </p:nvPr>
        </p:nvSpPr>
        <p:spPr>
          <a:xfrm>
            <a:off x="5440365" y="15622588"/>
            <a:ext cx="43526075" cy="12780962"/>
          </a:xfrm>
          <a:prstGeom prst="rect">
            <a:avLst/>
          </a:prstGeom>
        </p:spPr>
        <p:txBody>
          <a:bodyPr vert="horz" lIns="91429" tIns="45716" rIns="91429" bIns="4571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30834014"/>
            <a:ext cx="23575963" cy="1627186"/>
          </a:xfrm>
          <a:prstGeom prst="rect">
            <a:avLst/>
          </a:prstGeom>
        </p:spPr>
        <p:txBody>
          <a:bodyPr vert="horz" lIns="91429" tIns="45716" rIns="91429" bIns="4571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0818138" y="30834014"/>
            <a:ext cx="23575961" cy="1627186"/>
          </a:xfrm>
          <a:prstGeom prst="rect">
            <a:avLst/>
          </a:prstGeom>
        </p:spPr>
        <p:txBody>
          <a:bodyPr vert="horz" lIns="91429" tIns="45716" rIns="91429" bIns="45716" rtlCol="0" anchor="b"/>
          <a:lstStyle>
            <a:lvl1pPr algn="r">
              <a:defRPr sz="1200"/>
            </a:lvl1pPr>
          </a:lstStyle>
          <a:p>
            <a:fld id="{99B4177B-97C3-49CF-AE18-D0A452570B7F}" type="slidenum">
              <a:rPr lang="en-US" smtClean="0"/>
              <a:t>‹#›</a:t>
            </a:fld>
            <a:endParaRPr lang="en-US" dirty="0"/>
          </a:p>
        </p:txBody>
      </p:sp>
    </p:spTree>
    <p:extLst>
      <p:ext uri="{BB962C8B-B14F-4D97-AF65-F5344CB8AC3E}">
        <p14:creationId xmlns:p14="http://schemas.microsoft.com/office/powerpoint/2010/main" val="464923997"/>
      </p:ext>
    </p:extLst>
  </p:cSld>
  <p:clrMap bg1="lt1" tx1="dk1" bg2="lt2" tx2="dk2" accent1="accent1" accent2="accent2" accent3="accent3" accent4="accent4" accent5="accent5" accent6="accent6" hlink="hlink" folHlink="folHlink"/>
  <p:notesStyle>
    <a:lvl1pPr marL="0" algn="l" defTabSz="2106778" rtl="0" eaLnBrk="1" latinLnBrk="0" hangingPunct="1">
      <a:defRPr sz="2765" kern="1200">
        <a:solidFill>
          <a:schemeClr val="tx1"/>
        </a:solidFill>
        <a:latin typeface="+mn-lt"/>
        <a:ea typeface="+mn-ea"/>
        <a:cs typeface="+mn-cs"/>
      </a:defRPr>
    </a:lvl1pPr>
    <a:lvl2pPr marL="1053389" algn="l" defTabSz="2106778" rtl="0" eaLnBrk="1" latinLnBrk="0" hangingPunct="1">
      <a:defRPr sz="2765" kern="1200">
        <a:solidFill>
          <a:schemeClr val="tx1"/>
        </a:solidFill>
        <a:latin typeface="+mn-lt"/>
        <a:ea typeface="+mn-ea"/>
        <a:cs typeface="+mn-cs"/>
      </a:defRPr>
    </a:lvl2pPr>
    <a:lvl3pPr marL="2106778" algn="l" defTabSz="2106778" rtl="0" eaLnBrk="1" latinLnBrk="0" hangingPunct="1">
      <a:defRPr sz="2765" kern="1200">
        <a:solidFill>
          <a:schemeClr val="tx1"/>
        </a:solidFill>
        <a:latin typeface="+mn-lt"/>
        <a:ea typeface="+mn-ea"/>
        <a:cs typeface="+mn-cs"/>
      </a:defRPr>
    </a:lvl3pPr>
    <a:lvl4pPr marL="3160166" algn="l" defTabSz="2106778" rtl="0" eaLnBrk="1" latinLnBrk="0" hangingPunct="1">
      <a:defRPr sz="2765" kern="1200">
        <a:solidFill>
          <a:schemeClr val="tx1"/>
        </a:solidFill>
        <a:latin typeface="+mn-lt"/>
        <a:ea typeface="+mn-ea"/>
        <a:cs typeface="+mn-cs"/>
      </a:defRPr>
    </a:lvl4pPr>
    <a:lvl5pPr marL="4213555" algn="l" defTabSz="2106778" rtl="0" eaLnBrk="1" latinLnBrk="0" hangingPunct="1">
      <a:defRPr sz="2765" kern="1200">
        <a:solidFill>
          <a:schemeClr val="tx1"/>
        </a:solidFill>
        <a:latin typeface="+mn-lt"/>
        <a:ea typeface="+mn-ea"/>
        <a:cs typeface="+mn-cs"/>
      </a:defRPr>
    </a:lvl5pPr>
    <a:lvl6pPr marL="5266944" algn="l" defTabSz="2106778" rtl="0" eaLnBrk="1" latinLnBrk="0" hangingPunct="1">
      <a:defRPr sz="2765" kern="1200">
        <a:solidFill>
          <a:schemeClr val="tx1"/>
        </a:solidFill>
        <a:latin typeface="+mn-lt"/>
        <a:ea typeface="+mn-ea"/>
        <a:cs typeface="+mn-cs"/>
      </a:defRPr>
    </a:lvl6pPr>
    <a:lvl7pPr marL="6320333" algn="l" defTabSz="2106778" rtl="0" eaLnBrk="1" latinLnBrk="0" hangingPunct="1">
      <a:defRPr sz="2765" kern="1200">
        <a:solidFill>
          <a:schemeClr val="tx1"/>
        </a:solidFill>
        <a:latin typeface="+mn-lt"/>
        <a:ea typeface="+mn-ea"/>
        <a:cs typeface="+mn-cs"/>
      </a:defRPr>
    </a:lvl7pPr>
    <a:lvl8pPr marL="7373722" algn="l" defTabSz="2106778" rtl="0" eaLnBrk="1" latinLnBrk="0" hangingPunct="1">
      <a:defRPr sz="2765" kern="1200">
        <a:solidFill>
          <a:schemeClr val="tx1"/>
        </a:solidFill>
        <a:latin typeface="+mn-lt"/>
        <a:ea typeface="+mn-ea"/>
        <a:cs typeface="+mn-cs"/>
      </a:defRPr>
    </a:lvl8pPr>
    <a:lvl9pPr marL="8427110" algn="l" defTabSz="2106778" rtl="0" eaLnBrk="1" latinLnBrk="0" hangingPunct="1">
      <a:defRPr sz="2765"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182E70-5C85-44EA-ADA6-37F8733C9BB7}" type="datetimeFigureOut">
              <a:rPr lang="pt-BR" smtClean="0"/>
              <a:t>21/04/2024</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E1956E01-8649-4177-A10A-F27908CB770D}" type="slidenum">
              <a:rPr lang="pt-BR" smtClean="0"/>
              <a:t>‹#›</a:t>
            </a:fld>
            <a:endParaRPr lang="pt-BR" dirty="0"/>
          </a:p>
        </p:txBody>
      </p:sp>
    </p:spTree>
    <p:extLst>
      <p:ext uri="{BB962C8B-B14F-4D97-AF65-F5344CB8AC3E}">
        <p14:creationId xmlns:p14="http://schemas.microsoft.com/office/powerpoint/2010/main" val="1953547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43E2BBA-CCAC-D7D5-8D71-DEB699FD5A6F}"/>
              </a:ext>
            </a:extLst>
          </p:cNvPr>
          <p:cNvCxnSpPr>
            <a:cxnSpLocks/>
          </p:cNvCxnSpPr>
          <p:nvPr userDrawn="1"/>
        </p:nvCxnSpPr>
        <p:spPr>
          <a:xfrm>
            <a:off x="9234233" y="3353970"/>
            <a:ext cx="0" cy="11384510"/>
          </a:xfrm>
          <a:prstGeom prst="line">
            <a:avLst/>
          </a:prstGeom>
          <a:ln w="38100">
            <a:solidFill>
              <a:srgbClr val="00964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8FC8903-1D68-3197-8DAB-5520F33E779C}"/>
              </a:ext>
            </a:extLst>
          </p:cNvPr>
          <p:cNvCxnSpPr>
            <a:cxnSpLocks/>
          </p:cNvCxnSpPr>
          <p:nvPr userDrawn="1"/>
        </p:nvCxnSpPr>
        <p:spPr>
          <a:xfrm>
            <a:off x="18199400" y="3353970"/>
            <a:ext cx="0" cy="11384510"/>
          </a:xfrm>
          <a:prstGeom prst="line">
            <a:avLst/>
          </a:prstGeom>
          <a:ln w="38100">
            <a:solidFill>
              <a:srgbClr val="009642"/>
            </a:solidFill>
          </a:ln>
        </p:spPr>
        <p:style>
          <a:lnRef idx="1">
            <a:schemeClr val="accent1"/>
          </a:lnRef>
          <a:fillRef idx="0">
            <a:schemeClr val="accent1"/>
          </a:fillRef>
          <a:effectRef idx="0">
            <a:schemeClr val="accent1"/>
          </a:effectRef>
          <a:fontRef idx="minor">
            <a:schemeClr val="tx1"/>
          </a:fontRef>
        </p:style>
      </p:cxnSp>
      <p:sp>
        <p:nvSpPr>
          <p:cNvPr id="11" name="Content Placeholder 3">
            <a:extLst>
              <a:ext uri="{FF2B5EF4-FFF2-40B4-BE49-F238E27FC236}">
                <a16:creationId xmlns:a16="http://schemas.microsoft.com/office/drawing/2014/main" id="{B5A96828-0DD3-38D7-C51B-3EC266C1E05C}"/>
              </a:ext>
            </a:extLst>
          </p:cNvPr>
          <p:cNvSpPr>
            <a:spLocks noGrp="1"/>
          </p:cNvSpPr>
          <p:nvPr>
            <p:ph sz="half" idx="2"/>
          </p:nvPr>
        </p:nvSpPr>
        <p:spPr>
          <a:xfrm>
            <a:off x="537055" y="3353970"/>
            <a:ext cx="8355237" cy="11384510"/>
          </a:xfrm>
        </p:spPr>
        <p:txBody>
          <a:bodyPr>
            <a:normAutofit/>
          </a:bodyPr>
          <a:lstStyle>
            <a:lvl1pPr>
              <a:defRPr sz="32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21A659D3-6ECB-111F-DDC6-0ADB76971F1E}"/>
              </a:ext>
            </a:extLst>
          </p:cNvPr>
          <p:cNvSpPr>
            <a:spLocks noGrp="1"/>
          </p:cNvSpPr>
          <p:nvPr>
            <p:ph sz="half" idx="13"/>
          </p:nvPr>
        </p:nvSpPr>
        <p:spPr>
          <a:xfrm>
            <a:off x="9502221" y="3353970"/>
            <a:ext cx="8355237" cy="11384510"/>
          </a:xfrm>
        </p:spPr>
        <p:txBody>
          <a:bodyPr>
            <a:normAutofit/>
          </a:bodyPr>
          <a:lstStyle>
            <a:lvl1pPr>
              <a:defRPr sz="32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3">
            <a:extLst>
              <a:ext uri="{FF2B5EF4-FFF2-40B4-BE49-F238E27FC236}">
                <a16:creationId xmlns:a16="http://schemas.microsoft.com/office/drawing/2014/main" id="{7DD50650-46ED-84E9-0B3E-D07F51EFA04C}"/>
              </a:ext>
            </a:extLst>
          </p:cNvPr>
          <p:cNvSpPr>
            <a:spLocks noGrp="1"/>
          </p:cNvSpPr>
          <p:nvPr>
            <p:ph sz="half" idx="14"/>
          </p:nvPr>
        </p:nvSpPr>
        <p:spPr>
          <a:xfrm>
            <a:off x="18539708" y="3353970"/>
            <a:ext cx="8355237" cy="11384510"/>
          </a:xfrm>
        </p:spPr>
        <p:txBody>
          <a:bodyPr>
            <a:normAutofit/>
          </a:bodyPr>
          <a:lstStyle>
            <a:lvl1pPr>
              <a:defRPr sz="32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itle 1">
            <a:extLst>
              <a:ext uri="{FF2B5EF4-FFF2-40B4-BE49-F238E27FC236}">
                <a16:creationId xmlns:a16="http://schemas.microsoft.com/office/drawing/2014/main" id="{01365D96-C37D-CBC9-92DB-3427960124E7}"/>
              </a:ext>
            </a:extLst>
          </p:cNvPr>
          <p:cNvSpPr>
            <a:spLocks noGrp="1"/>
          </p:cNvSpPr>
          <p:nvPr>
            <p:ph type="title"/>
          </p:nvPr>
        </p:nvSpPr>
        <p:spPr>
          <a:xfrm>
            <a:off x="2849335" y="778627"/>
            <a:ext cx="19867992" cy="1458855"/>
          </a:xfrm>
        </p:spPr>
        <p:txBody>
          <a:bodyPr>
            <a:normAutofit/>
          </a:bodyPr>
          <a:lstStyle>
            <a:lvl1pPr algn="ctr">
              <a:defRPr sz="4800" b="1">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32337501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5950" y="876301"/>
            <a:ext cx="23660100" cy="318135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885950" y="4381500"/>
            <a:ext cx="23660100" cy="10443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885950" y="15255241"/>
            <a:ext cx="6172200" cy="876300"/>
          </a:xfrm>
          <a:prstGeom prst="rect">
            <a:avLst/>
          </a:prstGeom>
        </p:spPr>
        <p:txBody>
          <a:bodyPr vert="horz" lIns="91440" tIns="45720" rIns="91440" bIns="45720" rtlCol="0" anchor="ctr"/>
          <a:lstStyle>
            <a:lvl1pPr algn="l">
              <a:defRPr sz="2700">
                <a:solidFill>
                  <a:schemeClr val="tx1">
                    <a:tint val="75000"/>
                  </a:schemeClr>
                </a:solidFill>
              </a:defRPr>
            </a:lvl1pPr>
          </a:lstStyle>
          <a:p>
            <a:fld id="{7A182E70-5C85-44EA-ADA6-37F8733C9BB7}" type="datetimeFigureOut">
              <a:rPr lang="pt-BR" smtClean="0"/>
              <a:t>26/04/2024</a:t>
            </a:fld>
            <a:endParaRPr lang="pt-BR" dirty="0"/>
          </a:p>
        </p:txBody>
      </p:sp>
      <p:sp>
        <p:nvSpPr>
          <p:cNvPr id="5" name="Footer Placeholder 4"/>
          <p:cNvSpPr>
            <a:spLocks noGrp="1"/>
          </p:cNvSpPr>
          <p:nvPr>
            <p:ph type="ftr" sz="quarter" idx="3"/>
          </p:nvPr>
        </p:nvSpPr>
        <p:spPr>
          <a:xfrm>
            <a:off x="9086850" y="15255241"/>
            <a:ext cx="9258300" cy="876300"/>
          </a:xfrm>
          <a:prstGeom prst="rect">
            <a:avLst/>
          </a:prstGeom>
        </p:spPr>
        <p:txBody>
          <a:bodyPr vert="horz" lIns="91440" tIns="45720" rIns="91440" bIns="45720" rtlCol="0" anchor="ctr"/>
          <a:lstStyle>
            <a:lvl1pPr algn="ctr">
              <a:defRPr sz="2700">
                <a:solidFill>
                  <a:schemeClr val="tx1">
                    <a:tint val="75000"/>
                  </a:schemeClr>
                </a:solidFill>
              </a:defRPr>
            </a:lvl1pPr>
          </a:lstStyle>
          <a:p>
            <a:endParaRPr lang="pt-BR" dirty="0"/>
          </a:p>
        </p:txBody>
      </p:sp>
      <p:sp>
        <p:nvSpPr>
          <p:cNvPr id="6" name="Slide Number Placeholder 5"/>
          <p:cNvSpPr>
            <a:spLocks noGrp="1"/>
          </p:cNvSpPr>
          <p:nvPr>
            <p:ph type="sldNum" sz="quarter" idx="4"/>
          </p:nvPr>
        </p:nvSpPr>
        <p:spPr>
          <a:xfrm>
            <a:off x="19373850" y="15255241"/>
            <a:ext cx="6172200" cy="876300"/>
          </a:xfrm>
          <a:prstGeom prst="rect">
            <a:avLst/>
          </a:prstGeom>
        </p:spPr>
        <p:txBody>
          <a:bodyPr vert="horz" lIns="91440" tIns="45720" rIns="91440" bIns="45720" rtlCol="0" anchor="ctr"/>
          <a:lstStyle>
            <a:lvl1pPr algn="r">
              <a:defRPr sz="2700">
                <a:solidFill>
                  <a:schemeClr val="tx1">
                    <a:tint val="75000"/>
                  </a:schemeClr>
                </a:solidFill>
              </a:defRPr>
            </a:lvl1pPr>
          </a:lstStyle>
          <a:p>
            <a:fld id="{E1956E01-8649-4177-A10A-F27908CB770D}" type="slidenum">
              <a:rPr lang="pt-BR" smtClean="0"/>
              <a:t>‹#›</a:t>
            </a:fld>
            <a:endParaRPr lang="pt-BR" dirty="0"/>
          </a:p>
        </p:txBody>
      </p:sp>
      <p:sp>
        <p:nvSpPr>
          <p:cNvPr id="7" name="Rectangle 6">
            <a:extLst>
              <a:ext uri="{FF2B5EF4-FFF2-40B4-BE49-F238E27FC236}">
                <a16:creationId xmlns:a16="http://schemas.microsoft.com/office/drawing/2014/main" id="{54CAA7BB-07D0-BB89-AC0C-4A8393D88989}"/>
              </a:ext>
            </a:extLst>
          </p:cNvPr>
          <p:cNvSpPr/>
          <p:nvPr userDrawn="1"/>
        </p:nvSpPr>
        <p:spPr>
          <a:xfrm>
            <a:off x="-917" y="648893"/>
            <a:ext cx="27431997" cy="1683996"/>
          </a:xfrm>
          <a:prstGeom prst="rect">
            <a:avLst/>
          </a:prstGeom>
          <a:solidFill>
            <a:srgbClr val="00964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
            <a:extLst>
              <a:ext uri="{FF2B5EF4-FFF2-40B4-BE49-F238E27FC236}">
                <a16:creationId xmlns:a16="http://schemas.microsoft.com/office/drawing/2014/main" id="{DE09F617-068E-5B6C-2BF7-EDB60DA4EEA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47459" y="785605"/>
            <a:ext cx="2412106" cy="142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tângulo 5">
            <a:extLst>
              <a:ext uri="{FF2B5EF4-FFF2-40B4-BE49-F238E27FC236}">
                <a16:creationId xmlns:a16="http://schemas.microsoft.com/office/drawing/2014/main" id="{7574A1DA-DD80-9B8B-388B-A999EE37E6B0}"/>
              </a:ext>
            </a:extLst>
          </p:cNvPr>
          <p:cNvSpPr/>
          <p:nvPr userDrawn="1"/>
        </p:nvSpPr>
        <p:spPr>
          <a:xfrm>
            <a:off x="0" y="15220802"/>
            <a:ext cx="27432000" cy="964962"/>
          </a:xfrm>
          <a:prstGeom prst="rect">
            <a:avLst/>
          </a:prstGeom>
          <a:solidFill>
            <a:srgbClr val="0096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057400"/>
            <a:endParaRPr lang="pt-BR" sz="4050" dirty="0">
              <a:solidFill>
                <a:prstClr val="white"/>
              </a:solidFill>
              <a:latin typeface="Calibri" panose="020F0502020204030204"/>
            </a:endParaRPr>
          </a:p>
        </p:txBody>
      </p:sp>
      <p:sp>
        <p:nvSpPr>
          <p:cNvPr id="10" name="CaixaDeTexto 22">
            <a:extLst>
              <a:ext uri="{FF2B5EF4-FFF2-40B4-BE49-F238E27FC236}">
                <a16:creationId xmlns:a16="http://schemas.microsoft.com/office/drawing/2014/main" id="{F1B8A61A-708F-77DB-850B-F204B4A9B4AA}"/>
              </a:ext>
            </a:extLst>
          </p:cNvPr>
          <p:cNvSpPr txBox="1"/>
          <p:nvPr userDrawn="1"/>
        </p:nvSpPr>
        <p:spPr>
          <a:xfrm>
            <a:off x="18156474" y="15419679"/>
            <a:ext cx="8837376" cy="507831"/>
          </a:xfrm>
          <a:prstGeom prst="rect">
            <a:avLst/>
          </a:prstGeom>
          <a:noFill/>
        </p:spPr>
        <p:txBody>
          <a:bodyPr wrap="square" rtlCol="0">
            <a:spAutoFit/>
          </a:bodyPr>
          <a:lstStyle/>
          <a:p>
            <a:pPr algn="r" defTabSz="2057400"/>
            <a:r>
              <a:rPr lang="pt-BR" sz="2700" b="1" dirty="0">
                <a:solidFill>
                  <a:prstClr val="white"/>
                </a:solidFill>
                <a:latin typeface="Trebuchet MS" panose="020B0603020202020204" pitchFamily="34" charset="0"/>
              </a:rPr>
              <a:t>65</a:t>
            </a:r>
            <a:r>
              <a:rPr lang="pt-BR" sz="2700" b="1" baseline="30000" dirty="0">
                <a:solidFill>
                  <a:prstClr val="white"/>
                </a:solidFill>
                <a:latin typeface="Trebuchet MS" panose="020B0603020202020204" pitchFamily="34" charset="0"/>
              </a:rPr>
              <a:t>th</a:t>
            </a:r>
            <a:r>
              <a:rPr lang="pt-BR" sz="2700" b="1" dirty="0">
                <a:solidFill>
                  <a:prstClr val="white"/>
                </a:solidFill>
                <a:latin typeface="Trebuchet MS" panose="020B0603020202020204" pitchFamily="34" charset="0"/>
              </a:rPr>
              <a:t> Annual </a:t>
            </a:r>
            <a:r>
              <a:rPr lang="en-US" sz="2700" b="1" dirty="0">
                <a:solidFill>
                  <a:prstClr val="white"/>
                </a:solidFill>
                <a:latin typeface="Trebuchet MS" panose="020B0603020202020204" pitchFamily="34" charset="0"/>
              </a:rPr>
              <a:t>Symposium</a:t>
            </a:r>
            <a:r>
              <a:rPr lang="pt-BR" sz="2700" b="1" dirty="0">
                <a:solidFill>
                  <a:prstClr val="white"/>
                </a:solidFill>
                <a:latin typeface="Trebuchet MS" panose="020B0603020202020204" pitchFamily="34" charset="0"/>
              </a:rPr>
              <a:t> Rio de Janeiro,  </a:t>
            </a:r>
            <a:r>
              <a:rPr lang="en-US" sz="2700" b="1" noProof="0" dirty="0">
                <a:solidFill>
                  <a:prstClr val="white"/>
                </a:solidFill>
                <a:latin typeface="Trebuchet MS" panose="020B0603020202020204" pitchFamily="34" charset="0"/>
              </a:rPr>
              <a:t>Brazil</a:t>
            </a:r>
          </a:p>
        </p:txBody>
      </p:sp>
      <p:pic>
        <p:nvPicPr>
          <p:cNvPr id="11" name="Picture 10" descr="A colorful mountain range with a black background&#10;&#10;Description automatically generated">
            <a:extLst>
              <a:ext uri="{FF2B5EF4-FFF2-40B4-BE49-F238E27FC236}">
                <a16:creationId xmlns:a16="http://schemas.microsoft.com/office/drawing/2014/main" id="{FB1B7B06-903B-33F7-A7AF-ED2B2ECF57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775932" y="904937"/>
            <a:ext cx="4661297" cy="1520811"/>
          </a:xfrm>
          <a:prstGeom prst="rect">
            <a:avLst/>
          </a:prstGeom>
        </p:spPr>
      </p:pic>
    </p:spTree>
    <p:extLst>
      <p:ext uri="{BB962C8B-B14F-4D97-AF65-F5344CB8AC3E}">
        <p14:creationId xmlns:p14="http://schemas.microsoft.com/office/powerpoint/2010/main" val="1313047062"/>
      </p:ext>
    </p:extLst>
  </p:cSld>
  <p:clrMap bg1="lt1" tx1="dk1" bg2="lt2" tx2="dk2" accent1="accent1" accent2="accent2" accent3="accent3" accent4="accent4" accent5="accent5" accent6="accent6" hlink="hlink" folHlink="folHlink"/>
  <p:sldLayoutIdLst>
    <p:sldLayoutId id="2147483674" r:id="rId1"/>
    <p:sldLayoutId id="2147483679" r:id="rId2"/>
  </p:sldLayoutIdLst>
  <p:txStyles>
    <p:titleStyle>
      <a:lvl1pPr algn="l" defTabSz="2057400" rtl="0" eaLnBrk="1" latinLnBrk="0" hangingPunct="1">
        <a:lnSpc>
          <a:spcPct val="90000"/>
        </a:lnSpc>
        <a:spcBef>
          <a:spcPct val="0"/>
        </a:spcBef>
        <a:buNone/>
        <a:defRPr sz="9900" kern="1200">
          <a:solidFill>
            <a:schemeClr val="tx1"/>
          </a:solidFill>
          <a:latin typeface="+mj-lt"/>
          <a:ea typeface="+mj-ea"/>
          <a:cs typeface="+mj-cs"/>
        </a:defRPr>
      </a:lvl1pPr>
    </p:titleStyle>
    <p:bodyStyle>
      <a:lvl1pPr marL="514350" indent="-514350" algn="l" defTabSz="2057400" rtl="0" eaLnBrk="1" latinLnBrk="0" hangingPunct="1">
        <a:lnSpc>
          <a:spcPct val="90000"/>
        </a:lnSpc>
        <a:spcBef>
          <a:spcPts val="2250"/>
        </a:spcBef>
        <a:buFont typeface="Arial" panose="020B0604020202020204" pitchFamily="34" charset="0"/>
        <a:buChar char="•"/>
        <a:defRPr sz="6300" kern="1200">
          <a:solidFill>
            <a:schemeClr val="tx1"/>
          </a:solidFill>
          <a:latin typeface="+mn-lt"/>
          <a:ea typeface="+mn-ea"/>
          <a:cs typeface="+mn-cs"/>
        </a:defRPr>
      </a:lvl1pPr>
      <a:lvl2pPr marL="1543050" indent="-514350" algn="l" defTabSz="2057400" rtl="0" eaLnBrk="1" latinLnBrk="0" hangingPunct="1">
        <a:lnSpc>
          <a:spcPct val="90000"/>
        </a:lnSpc>
        <a:spcBef>
          <a:spcPts val="1125"/>
        </a:spcBef>
        <a:buFont typeface="Arial" panose="020B0604020202020204" pitchFamily="34" charset="0"/>
        <a:buChar char="•"/>
        <a:defRPr sz="5400" kern="1200">
          <a:solidFill>
            <a:schemeClr val="tx1"/>
          </a:solidFill>
          <a:latin typeface="+mn-lt"/>
          <a:ea typeface="+mn-ea"/>
          <a:cs typeface="+mn-cs"/>
        </a:defRPr>
      </a:lvl2pPr>
      <a:lvl3pPr marL="2571750" indent="-514350" algn="l" defTabSz="2057400" rtl="0" eaLnBrk="1" latinLnBrk="0" hangingPunct="1">
        <a:lnSpc>
          <a:spcPct val="90000"/>
        </a:lnSpc>
        <a:spcBef>
          <a:spcPts val="1125"/>
        </a:spcBef>
        <a:buFont typeface="Arial" panose="020B0604020202020204" pitchFamily="34" charset="0"/>
        <a:buChar char="•"/>
        <a:defRPr sz="4500" kern="1200">
          <a:solidFill>
            <a:schemeClr val="tx1"/>
          </a:solidFill>
          <a:latin typeface="+mn-lt"/>
          <a:ea typeface="+mn-ea"/>
          <a:cs typeface="+mn-cs"/>
        </a:defRPr>
      </a:lvl3pPr>
      <a:lvl4pPr marL="3600450" indent="-514350" algn="l" defTabSz="2057400" rtl="0" eaLnBrk="1" latinLnBrk="0" hangingPunct="1">
        <a:lnSpc>
          <a:spcPct val="90000"/>
        </a:lnSpc>
        <a:spcBef>
          <a:spcPts val="1125"/>
        </a:spcBef>
        <a:buFont typeface="Arial" panose="020B0604020202020204" pitchFamily="34" charset="0"/>
        <a:buChar char="•"/>
        <a:defRPr sz="4050" kern="1200">
          <a:solidFill>
            <a:schemeClr val="tx1"/>
          </a:solidFill>
          <a:latin typeface="+mn-lt"/>
          <a:ea typeface="+mn-ea"/>
          <a:cs typeface="+mn-cs"/>
        </a:defRPr>
      </a:lvl4pPr>
      <a:lvl5pPr marL="4629150" indent="-514350" algn="l" defTabSz="2057400" rtl="0" eaLnBrk="1" latinLnBrk="0" hangingPunct="1">
        <a:lnSpc>
          <a:spcPct val="90000"/>
        </a:lnSpc>
        <a:spcBef>
          <a:spcPts val="1125"/>
        </a:spcBef>
        <a:buFont typeface="Arial" panose="020B0604020202020204" pitchFamily="34" charset="0"/>
        <a:buChar char="•"/>
        <a:defRPr sz="4050" kern="1200">
          <a:solidFill>
            <a:schemeClr val="tx1"/>
          </a:solidFill>
          <a:latin typeface="+mn-lt"/>
          <a:ea typeface="+mn-ea"/>
          <a:cs typeface="+mn-cs"/>
        </a:defRPr>
      </a:lvl5pPr>
      <a:lvl6pPr marL="5657850" indent="-514350" algn="l" defTabSz="2057400" rtl="0" eaLnBrk="1" latinLnBrk="0" hangingPunct="1">
        <a:lnSpc>
          <a:spcPct val="90000"/>
        </a:lnSpc>
        <a:spcBef>
          <a:spcPts val="1125"/>
        </a:spcBef>
        <a:buFont typeface="Arial" panose="020B0604020202020204" pitchFamily="34" charset="0"/>
        <a:buChar char="•"/>
        <a:defRPr sz="4050" kern="1200">
          <a:solidFill>
            <a:schemeClr val="tx1"/>
          </a:solidFill>
          <a:latin typeface="+mn-lt"/>
          <a:ea typeface="+mn-ea"/>
          <a:cs typeface="+mn-cs"/>
        </a:defRPr>
      </a:lvl6pPr>
      <a:lvl7pPr marL="6686550" indent="-514350" algn="l" defTabSz="2057400" rtl="0" eaLnBrk="1" latinLnBrk="0" hangingPunct="1">
        <a:lnSpc>
          <a:spcPct val="90000"/>
        </a:lnSpc>
        <a:spcBef>
          <a:spcPts val="1125"/>
        </a:spcBef>
        <a:buFont typeface="Arial" panose="020B0604020202020204" pitchFamily="34" charset="0"/>
        <a:buChar char="•"/>
        <a:defRPr sz="4050" kern="1200">
          <a:solidFill>
            <a:schemeClr val="tx1"/>
          </a:solidFill>
          <a:latin typeface="+mn-lt"/>
          <a:ea typeface="+mn-ea"/>
          <a:cs typeface="+mn-cs"/>
        </a:defRPr>
      </a:lvl7pPr>
      <a:lvl8pPr marL="7715250" indent="-514350" algn="l" defTabSz="2057400" rtl="0" eaLnBrk="1" latinLnBrk="0" hangingPunct="1">
        <a:lnSpc>
          <a:spcPct val="90000"/>
        </a:lnSpc>
        <a:spcBef>
          <a:spcPts val="1125"/>
        </a:spcBef>
        <a:buFont typeface="Arial" panose="020B0604020202020204" pitchFamily="34" charset="0"/>
        <a:buChar char="•"/>
        <a:defRPr sz="4050" kern="1200">
          <a:solidFill>
            <a:schemeClr val="tx1"/>
          </a:solidFill>
          <a:latin typeface="+mn-lt"/>
          <a:ea typeface="+mn-ea"/>
          <a:cs typeface="+mn-cs"/>
        </a:defRPr>
      </a:lvl8pPr>
      <a:lvl9pPr marL="8743950" indent="-514350" algn="l" defTabSz="2057400" rtl="0" eaLnBrk="1" latinLnBrk="0" hangingPunct="1">
        <a:lnSpc>
          <a:spcPct val="90000"/>
        </a:lnSpc>
        <a:spcBef>
          <a:spcPts val="1125"/>
        </a:spcBef>
        <a:buFont typeface="Arial" panose="020B0604020202020204" pitchFamily="34" charset="0"/>
        <a:buChar char="•"/>
        <a:defRPr sz="4050" kern="1200">
          <a:solidFill>
            <a:schemeClr val="tx1"/>
          </a:solidFill>
          <a:latin typeface="+mn-lt"/>
          <a:ea typeface="+mn-ea"/>
          <a:cs typeface="+mn-cs"/>
        </a:defRPr>
      </a:lvl9pPr>
    </p:bodyStyle>
    <p:otherStyle>
      <a:defPPr>
        <a:defRPr lang="en-US"/>
      </a:defPPr>
      <a:lvl1pPr marL="0" algn="l" defTabSz="2057400" rtl="0" eaLnBrk="1" latinLnBrk="0" hangingPunct="1">
        <a:defRPr sz="4050" kern="1200">
          <a:solidFill>
            <a:schemeClr val="tx1"/>
          </a:solidFill>
          <a:latin typeface="+mn-lt"/>
          <a:ea typeface="+mn-ea"/>
          <a:cs typeface="+mn-cs"/>
        </a:defRPr>
      </a:lvl1pPr>
      <a:lvl2pPr marL="1028700" algn="l" defTabSz="2057400" rtl="0" eaLnBrk="1" latinLnBrk="0" hangingPunct="1">
        <a:defRPr sz="4050" kern="1200">
          <a:solidFill>
            <a:schemeClr val="tx1"/>
          </a:solidFill>
          <a:latin typeface="+mn-lt"/>
          <a:ea typeface="+mn-ea"/>
          <a:cs typeface="+mn-cs"/>
        </a:defRPr>
      </a:lvl2pPr>
      <a:lvl3pPr marL="2057400" algn="l" defTabSz="2057400" rtl="0" eaLnBrk="1" latinLnBrk="0" hangingPunct="1">
        <a:defRPr sz="4050" kern="1200">
          <a:solidFill>
            <a:schemeClr val="tx1"/>
          </a:solidFill>
          <a:latin typeface="+mn-lt"/>
          <a:ea typeface="+mn-ea"/>
          <a:cs typeface="+mn-cs"/>
        </a:defRPr>
      </a:lvl3pPr>
      <a:lvl4pPr marL="3086100" algn="l" defTabSz="2057400" rtl="0" eaLnBrk="1" latinLnBrk="0" hangingPunct="1">
        <a:defRPr sz="4050" kern="1200">
          <a:solidFill>
            <a:schemeClr val="tx1"/>
          </a:solidFill>
          <a:latin typeface="+mn-lt"/>
          <a:ea typeface="+mn-ea"/>
          <a:cs typeface="+mn-cs"/>
        </a:defRPr>
      </a:lvl4pPr>
      <a:lvl5pPr marL="4114800" algn="l" defTabSz="2057400" rtl="0" eaLnBrk="1" latinLnBrk="0" hangingPunct="1">
        <a:defRPr sz="4050" kern="1200">
          <a:solidFill>
            <a:schemeClr val="tx1"/>
          </a:solidFill>
          <a:latin typeface="+mn-lt"/>
          <a:ea typeface="+mn-ea"/>
          <a:cs typeface="+mn-cs"/>
        </a:defRPr>
      </a:lvl5pPr>
      <a:lvl6pPr marL="5143500" algn="l" defTabSz="2057400" rtl="0" eaLnBrk="1" latinLnBrk="0" hangingPunct="1">
        <a:defRPr sz="4050" kern="1200">
          <a:solidFill>
            <a:schemeClr val="tx1"/>
          </a:solidFill>
          <a:latin typeface="+mn-lt"/>
          <a:ea typeface="+mn-ea"/>
          <a:cs typeface="+mn-cs"/>
        </a:defRPr>
      </a:lvl6pPr>
      <a:lvl7pPr marL="6172200" algn="l" defTabSz="2057400" rtl="0" eaLnBrk="1" latinLnBrk="0" hangingPunct="1">
        <a:defRPr sz="4050" kern="1200">
          <a:solidFill>
            <a:schemeClr val="tx1"/>
          </a:solidFill>
          <a:latin typeface="+mn-lt"/>
          <a:ea typeface="+mn-ea"/>
          <a:cs typeface="+mn-cs"/>
        </a:defRPr>
      </a:lvl7pPr>
      <a:lvl8pPr marL="7200900" algn="l" defTabSz="2057400" rtl="0" eaLnBrk="1" latinLnBrk="0" hangingPunct="1">
        <a:defRPr sz="4050" kern="1200">
          <a:solidFill>
            <a:schemeClr val="tx1"/>
          </a:solidFill>
          <a:latin typeface="+mn-lt"/>
          <a:ea typeface="+mn-ea"/>
          <a:cs typeface="+mn-cs"/>
        </a:defRPr>
      </a:lvl8pPr>
      <a:lvl9pPr marL="8229600" algn="l" defTabSz="2057400" rtl="0" eaLnBrk="1" latinLnBrk="0" hangingPunct="1">
        <a:defRPr sz="40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cid:962b0678-efdf-41ab-876b-6c0114f01aa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B5C5B4B-2056-674E-0828-FB2D1C20EA85}"/>
              </a:ext>
            </a:extLst>
          </p:cNvPr>
          <p:cNvSpPr>
            <a:spLocks noGrp="1"/>
          </p:cNvSpPr>
          <p:nvPr>
            <p:ph sz="half" idx="2"/>
          </p:nvPr>
        </p:nvSpPr>
        <p:spPr/>
        <p:txBody>
          <a:bodyPr>
            <a:normAutofit fontScale="62500" lnSpcReduction="20000"/>
          </a:bodyPr>
          <a:lstStyle/>
          <a:p>
            <a:pPr defTabSz="2057400">
              <a:spcAft>
                <a:spcPts val="1350"/>
              </a:spcAft>
            </a:pPr>
            <a:r>
              <a:rPr lang="en-US" sz="3200" b="1" dirty="0">
                <a:solidFill>
                  <a:srgbClr val="000000"/>
                </a:solidFill>
                <a:effectLst/>
                <a:ea typeface="Times New Roman" panose="02020603050405020304" pitchFamily="18" charset="0"/>
              </a:rPr>
              <a:t>ALL POSTERS SHOULD BE PREPARED IN PRINTED FORMAT</a:t>
            </a:r>
            <a:r>
              <a:rPr lang="en-US" sz="3200" dirty="0">
                <a:solidFill>
                  <a:srgbClr val="000000"/>
                </a:solidFill>
                <a:effectLst/>
                <a:ea typeface="Times New Roman" panose="02020603050405020304" pitchFamily="18" charset="0"/>
              </a:rPr>
              <a:t>: </a:t>
            </a:r>
            <a:r>
              <a:rPr lang="en-US" sz="3200" dirty="0">
                <a:solidFill>
                  <a:srgbClr val="000000"/>
                </a:solidFill>
                <a:effectLst/>
                <a:highlight>
                  <a:srgbClr val="FFFF00"/>
                </a:highlight>
                <a:ea typeface="Times New Roman" panose="02020603050405020304" pitchFamily="18" charset="0"/>
              </a:rPr>
              <a:t>All posters need to be printed on large paper format (see below for specific dimensions) and will be affixed to stands.</a:t>
            </a:r>
            <a:endParaRPr lang="en-US" sz="3200" dirty="0">
              <a:solidFill>
                <a:srgbClr val="000000"/>
              </a:solidFill>
              <a:effectLst/>
              <a:ea typeface="Times New Roman" panose="02020603050405020304" pitchFamily="18" charset="0"/>
            </a:endParaRPr>
          </a:p>
          <a:p>
            <a:pPr defTabSz="2057400">
              <a:spcAft>
                <a:spcPts val="1350"/>
              </a:spcAft>
            </a:pPr>
            <a:r>
              <a:rPr lang="en-US" sz="3200" b="1" dirty="0">
                <a:solidFill>
                  <a:srgbClr val="000000"/>
                </a:solidFill>
                <a:effectLst/>
                <a:ea typeface="Times New Roman" panose="02020603050405020304" pitchFamily="18" charset="0"/>
              </a:rPr>
              <a:t>GENERAL</a:t>
            </a:r>
            <a:r>
              <a:rPr lang="en-US" sz="3200" dirty="0">
                <a:solidFill>
                  <a:srgbClr val="000000"/>
                </a:solidFill>
                <a:effectLst/>
                <a:ea typeface="Times New Roman" panose="02020603050405020304" pitchFamily="18" charset="0"/>
              </a:rPr>
              <a:t>: Many of those viewing your poster will do so from about a distance of 1-2 meters / 4 to 6 feet.  Most material prepared for a printed page (magazine, journal, book, etc.) is </a:t>
            </a:r>
            <a:r>
              <a:rPr lang="en-US" sz="3200" u="sng" dirty="0">
                <a:solidFill>
                  <a:srgbClr val="000000"/>
                </a:solidFill>
                <a:effectLst/>
                <a:ea typeface="Times New Roman" panose="02020603050405020304" pitchFamily="18" charset="0"/>
              </a:rPr>
              <a:t>NOT</a:t>
            </a:r>
            <a:r>
              <a:rPr lang="en-US" sz="3200" dirty="0">
                <a:solidFill>
                  <a:srgbClr val="000000"/>
                </a:solidFill>
                <a:effectLst/>
                <a:ea typeface="Times New Roman" panose="02020603050405020304" pitchFamily="18" charset="0"/>
              </a:rPr>
              <a:t> suitable for posters.  Grid lines, log traces, small letters, and numbers that are perfectly readable on a printed page may be impossible to read at a normal poster viewing distance.  If your graphic material is not legible at normal poster viewing distance it should be redesigned and/or redrafted for your poster presentation. A good practice is to print the components and view them from 2 m / 6 feet to ensure viewers can read all information.  A </a:t>
            </a:r>
            <a:r>
              <a:rPr lang="en-US" sz="3200" b="1" dirty="0">
                <a:solidFill>
                  <a:srgbClr val="000000"/>
                </a:solidFill>
                <a:effectLst/>
                <a:ea typeface="Times New Roman" panose="02020603050405020304" pitchFamily="18" charset="0"/>
              </a:rPr>
              <a:t>Best Poster Presentation Award</a:t>
            </a:r>
            <a:r>
              <a:rPr lang="en-US" sz="3200" dirty="0">
                <a:solidFill>
                  <a:srgbClr val="000000"/>
                </a:solidFill>
                <a:effectLst/>
                <a:ea typeface="Times New Roman" panose="02020603050405020304" pitchFamily="18" charset="0"/>
              </a:rPr>
              <a:t> will be given by the Technology Committee to encourage the highest quality in poster presentations.</a:t>
            </a:r>
          </a:p>
          <a:p>
            <a:pPr defTabSz="2057400">
              <a:spcAft>
                <a:spcPts val="1350"/>
              </a:spcAft>
            </a:pPr>
            <a:r>
              <a:rPr lang="en-US" b="1" dirty="0">
                <a:solidFill>
                  <a:prstClr val="black"/>
                </a:solidFill>
              </a:rPr>
              <a:t>EQUIPMENT:  </a:t>
            </a:r>
            <a:r>
              <a:rPr lang="en-US" dirty="0">
                <a:solidFill>
                  <a:prstClr val="black"/>
                </a:solidFill>
              </a:rPr>
              <a:t>Poster sheet sizes are recommended as 915 cm (36 inch) height x 1525 cm (60 inch) width but should not be larger than 100 cm height x 180 cm width. The poster board itself is 80 cm height x 180 cm width. Posters will be mounted with two-sided tape provided by the poster board providers. (Having a role of regular tape for tears and two-sided tape is worthwhile.)</a:t>
            </a:r>
          </a:p>
          <a:p>
            <a:pPr defTabSz="2057400">
              <a:spcAft>
                <a:spcPts val="1350"/>
              </a:spcAft>
            </a:pPr>
            <a:r>
              <a:rPr lang="en-US" b="1" dirty="0">
                <a:solidFill>
                  <a:prstClr val="black"/>
                </a:solidFill>
              </a:rPr>
              <a:t>POSTER TITLE: </a:t>
            </a:r>
            <a:r>
              <a:rPr lang="en-US" dirty="0">
                <a:solidFill>
                  <a:prstClr val="black"/>
                </a:solidFill>
              </a:rPr>
              <a:t>The poster title and authors should be identified in large letters at the top, the title should be at least 1 inches and authors at least ¾  inch in height. </a:t>
            </a:r>
          </a:p>
          <a:p>
            <a:pPr defTabSz="2057400">
              <a:spcAft>
                <a:spcPts val="1350"/>
              </a:spcAft>
            </a:pPr>
            <a:r>
              <a:rPr lang="en-US" b="1" dirty="0">
                <a:solidFill>
                  <a:prstClr val="black"/>
                </a:solidFill>
              </a:rPr>
              <a:t>DISPLAY TIME: </a:t>
            </a:r>
            <a:r>
              <a:rPr lang="en-US" dirty="0">
                <a:solidFill>
                  <a:prstClr val="black"/>
                </a:solidFill>
              </a:rPr>
              <a:t>Posters must be on display by 8:00 AM, Monday, May 20. All authors are required to be at their poster during their assigned session on Monday, Tuesday or Wednesday afternoon (see the final technical program), which are dedicated sessions for poster viewing. It is recommended to have the 5-7 minute “elevator” speech to cover your poster and answer questions.  This may be repeated several times during the specified time.  Judges will be circulating during the specified time to rate posters. </a:t>
            </a:r>
          </a:p>
          <a:p>
            <a:pPr defTabSz="2057400">
              <a:spcAft>
                <a:spcPts val="1350"/>
              </a:spcAft>
            </a:pPr>
            <a:r>
              <a:rPr lang="en-US" dirty="0">
                <a:solidFill>
                  <a:prstClr val="black"/>
                </a:solidFill>
              </a:rPr>
              <a:t>Posters are to remain up for the duration of the Symposium. Please remove your poster after 5:00 PM Wednesday. Any poster left there after 5:00 PM on Wednesday will be discarded. </a:t>
            </a:r>
          </a:p>
          <a:p>
            <a:pPr defTabSz="2057400">
              <a:spcAft>
                <a:spcPts val="1350"/>
              </a:spcAft>
            </a:pPr>
            <a:r>
              <a:rPr lang="en-US" b="1" dirty="0">
                <a:solidFill>
                  <a:prstClr val="black"/>
                </a:solidFill>
              </a:rPr>
              <a:t>POSTER LOCATION:  </a:t>
            </a:r>
            <a:r>
              <a:rPr lang="en-US" dirty="0">
                <a:solidFill>
                  <a:prstClr val="black"/>
                </a:solidFill>
              </a:rPr>
              <a:t>Posters will be located in a prominent designated area near the session rooms. You will be told where to  place your poster when you register at the Symposium. Poster boards will be marked with your Paper number, </a:t>
            </a:r>
            <a:r>
              <a:rPr lang="en-US" dirty="0" err="1">
                <a:solidFill>
                  <a:prstClr val="black"/>
                </a:solidFill>
              </a:rPr>
              <a:t>ie</a:t>
            </a:r>
            <a:r>
              <a:rPr lang="en-US" dirty="0">
                <a:solidFill>
                  <a:prstClr val="black"/>
                </a:solidFill>
              </a:rPr>
              <a:t>. SPWLA-2024-XXXX. </a:t>
            </a:r>
            <a:endParaRPr lang="en-US" sz="2800" b="1" dirty="0">
              <a:solidFill>
                <a:prstClr val="black"/>
              </a:solidFill>
              <a:latin typeface="Calibri" panose="020F0502020204030204"/>
            </a:endParaRPr>
          </a:p>
          <a:p>
            <a:endParaRPr lang="en-US" dirty="0"/>
          </a:p>
        </p:txBody>
      </p:sp>
      <p:sp>
        <p:nvSpPr>
          <p:cNvPr id="3" name="Content Placeholder 2">
            <a:extLst>
              <a:ext uri="{FF2B5EF4-FFF2-40B4-BE49-F238E27FC236}">
                <a16:creationId xmlns:a16="http://schemas.microsoft.com/office/drawing/2014/main" id="{E3744D83-E191-3C57-0BF2-F51CCF91BB5E}"/>
              </a:ext>
            </a:extLst>
          </p:cNvPr>
          <p:cNvSpPr>
            <a:spLocks noGrp="1"/>
          </p:cNvSpPr>
          <p:nvPr>
            <p:ph sz="half" idx="13"/>
          </p:nvPr>
        </p:nvSpPr>
        <p:spPr/>
        <p:txBody>
          <a:bodyPr>
            <a:normAutofit/>
          </a:bodyPr>
          <a:lstStyle/>
          <a:p>
            <a:pPr marL="0" indent="0">
              <a:lnSpc>
                <a:spcPct val="100000"/>
              </a:lnSpc>
              <a:spcAft>
                <a:spcPts val="600"/>
              </a:spcAft>
              <a:buNone/>
            </a:pPr>
            <a:r>
              <a:rPr lang="en-US" sz="1800" b="1" dirty="0"/>
              <a:t>Notes:</a:t>
            </a:r>
          </a:p>
          <a:p>
            <a:pPr marL="228600" indent="-228600">
              <a:lnSpc>
                <a:spcPct val="100000"/>
              </a:lnSpc>
              <a:spcAft>
                <a:spcPts val="600"/>
              </a:spcAft>
              <a:buFont typeface="Arial" panose="020B0604020202020204" pitchFamily="34" charset="0"/>
              <a:buChar char="•"/>
            </a:pPr>
            <a:r>
              <a:rPr lang="en-US" sz="1800" dirty="0"/>
              <a:t>This template is 18 inches height x 30 inches width, a half of the actual poster size</a:t>
            </a:r>
          </a:p>
          <a:p>
            <a:pPr marL="228600" indent="-228600">
              <a:lnSpc>
                <a:spcPct val="100000"/>
              </a:lnSpc>
              <a:spcAft>
                <a:spcPts val="600"/>
              </a:spcAft>
              <a:buFont typeface="Arial" panose="020B0604020202020204" pitchFamily="34" charset="0"/>
              <a:buChar char="•"/>
            </a:pPr>
            <a:r>
              <a:rPr lang="en-US" sz="1800" dirty="0"/>
              <a:t>When printing, the paper size should be 36 x 60 inches</a:t>
            </a:r>
          </a:p>
          <a:p>
            <a:pPr marL="228600" indent="-228600">
              <a:lnSpc>
                <a:spcPct val="100000"/>
              </a:lnSpc>
              <a:spcAft>
                <a:spcPts val="600"/>
              </a:spcAft>
              <a:buFont typeface="Arial" panose="020B0604020202020204" pitchFamily="34" charset="0"/>
              <a:buChar char="•"/>
            </a:pPr>
            <a:r>
              <a:rPr lang="en-US" sz="1800" dirty="0"/>
              <a:t>Font size of the text should be minimum 18 point</a:t>
            </a:r>
          </a:p>
          <a:p>
            <a:pPr marL="228600" indent="-228600">
              <a:lnSpc>
                <a:spcPct val="100000"/>
              </a:lnSpc>
              <a:spcAft>
                <a:spcPts val="600"/>
              </a:spcAft>
              <a:buFont typeface="Arial" panose="020B0604020202020204" pitchFamily="34" charset="0"/>
              <a:buChar char="•"/>
            </a:pPr>
            <a:r>
              <a:rPr lang="en-US" sz="1800" dirty="0"/>
              <a:t>All graphs or plots should have sufficient resolution, texts should be readable</a:t>
            </a:r>
          </a:p>
          <a:p>
            <a:pPr marL="228600" indent="-228600">
              <a:lnSpc>
                <a:spcPct val="100000"/>
              </a:lnSpc>
              <a:spcAft>
                <a:spcPts val="600"/>
              </a:spcAft>
              <a:buFont typeface="Arial" panose="020B0604020202020204" pitchFamily="34" charset="0"/>
              <a:buChar char="•"/>
            </a:pPr>
            <a:r>
              <a:rPr lang="en-US" sz="1800" dirty="0"/>
              <a:t>Number sections or number panel so path is clear to follow.</a:t>
            </a:r>
          </a:p>
          <a:p>
            <a:pPr marL="0" indent="0">
              <a:lnSpc>
                <a:spcPct val="100000"/>
              </a:lnSpc>
              <a:buNone/>
            </a:pPr>
            <a:endParaRPr lang="en-US" sz="1800" dirty="0"/>
          </a:p>
          <a:p>
            <a:pPr marL="0" indent="0">
              <a:lnSpc>
                <a:spcPct val="100000"/>
              </a:lnSpc>
              <a:buNone/>
            </a:pPr>
            <a:endParaRPr lang="en-US" sz="1800" dirty="0"/>
          </a:p>
          <a:p>
            <a:pPr marL="0" indent="0">
              <a:lnSpc>
                <a:spcPct val="100000"/>
              </a:lnSpc>
              <a:buNone/>
            </a:pPr>
            <a:endParaRPr lang="en-US" sz="1800" dirty="0"/>
          </a:p>
          <a:p>
            <a:pPr marL="0" indent="0">
              <a:lnSpc>
                <a:spcPct val="100000"/>
              </a:lnSpc>
              <a:buNone/>
            </a:pPr>
            <a:endParaRPr lang="en-US" sz="1800" dirty="0"/>
          </a:p>
          <a:p>
            <a:pPr marL="0" indent="0">
              <a:lnSpc>
                <a:spcPct val="100000"/>
              </a:lnSpc>
              <a:buNone/>
            </a:pPr>
            <a:endParaRPr lang="en-US" sz="1800" dirty="0"/>
          </a:p>
          <a:p>
            <a:pPr marL="228600" indent="-228600">
              <a:lnSpc>
                <a:spcPct val="100000"/>
              </a:lnSpc>
              <a:spcAft>
                <a:spcPts val="600"/>
              </a:spcAft>
              <a:buFont typeface="Arial" panose="020B0604020202020204" pitchFamily="34" charset="0"/>
              <a:buChar char="•"/>
            </a:pPr>
            <a:endParaRPr lang="en-US" sz="1800" b="1" dirty="0">
              <a:solidFill>
                <a:srgbClr val="FF0000"/>
              </a:solidFill>
            </a:endParaRPr>
          </a:p>
          <a:p>
            <a:pPr marL="228600" indent="-228600">
              <a:lnSpc>
                <a:spcPct val="100000"/>
              </a:lnSpc>
              <a:spcAft>
                <a:spcPts val="600"/>
              </a:spcAft>
              <a:buFont typeface="Arial" panose="020B0604020202020204" pitchFamily="34" charset="0"/>
              <a:buChar char="•"/>
            </a:pPr>
            <a:r>
              <a:rPr lang="en-US" sz="2400" b="1" dirty="0">
                <a:solidFill>
                  <a:srgbClr val="FF0000"/>
                </a:solidFill>
              </a:rPr>
              <a:t>Remove all the red parts in this PPT.</a:t>
            </a:r>
          </a:p>
          <a:p>
            <a:pPr defTabSz="2057400">
              <a:lnSpc>
                <a:spcPct val="100000"/>
              </a:lnSpc>
              <a:spcAft>
                <a:spcPts val="1350"/>
              </a:spcAft>
            </a:pPr>
            <a:r>
              <a:rPr lang="en-US" sz="1800" b="1" dirty="0">
                <a:solidFill>
                  <a:prstClr val="black"/>
                </a:solidFill>
              </a:rPr>
              <a:t>Poster is portrait and posters will be mounted on both sides with two-sided tape provided by Panel provider.</a:t>
            </a:r>
          </a:p>
          <a:p>
            <a:pPr defTabSz="2057400">
              <a:lnSpc>
                <a:spcPct val="100000"/>
              </a:lnSpc>
              <a:spcAft>
                <a:spcPts val="1350"/>
              </a:spcAft>
            </a:pPr>
            <a:r>
              <a:rPr lang="en-US" sz="1800" b="1" dirty="0">
                <a:solidFill>
                  <a:prstClr val="black"/>
                </a:solidFill>
              </a:rPr>
              <a:t>Board size is 80 cm height x 180 cm  width (70.9 in x 31.5 in), i.e. landscape orientation.</a:t>
            </a:r>
          </a:p>
          <a:p>
            <a:pPr marL="0" indent="0">
              <a:lnSpc>
                <a:spcPct val="100000"/>
              </a:lnSpc>
              <a:buNone/>
            </a:pPr>
            <a:endParaRPr lang="en-US" sz="1800" dirty="0"/>
          </a:p>
          <a:p>
            <a:pPr marL="0" indent="0">
              <a:lnSpc>
                <a:spcPct val="100000"/>
              </a:lnSpc>
              <a:buNone/>
            </a:pPr>
            <a:endParaRPr lang="en-US" sz="1800" dirty="0"/>
          </a:p>
        </p:txBody>
      </p:sp>
      <p:sp>
        <p:nvSpPr>
          <p:cNvPr id="4" name="Content Placeholder 3">
            <a:extLst>
              <a:ext uri="{FF2B5EF4-FFF2-40B4-BE49-F238E27FC236}">
                <a16:creationId xmlns:a16="http://schemas.microsoft.com/office/drawing/2014/main" id="{2C864A30-14E6-F819-52F4-9AC47472DB59}"/>
              </a:ext>
            </a:extLst>
          </p:cNvPr>
          <p:cNvSpPr>
            <a:spLocks noGrp="1"/>
          </p:cNvSpPr>
          <p:nvPr>
            <p:ph sz="half" idx="14"/>
          </p:nvPr>
        </p:nvSpPr>
        <p:spPr/>
        <p:txBody>
          <a:bodyPr>
            <a:noAutofit/>
          </a:bodyPr>
          <a:lstStyle/>
          <a:p>
            <a:pPr marL="0" indent="0">
              <a:lnSpc>
                <a:spcPct val="100000"/>
              </a:lnSpc>
              <a:spcAft>
                <a:spcPts val="600"/>
              </a:spcAft>
              <a:buNone/>
            </a:pPr>
            <a:r>
              <a:rPr lang="en-US" sz="1800" b="1" dirty="0"/>
              <a:t>MAIN SECTIONS ON EACH POSTER:</a:t>
            </a:r>
          </a:p>
          <a:p>
            <a:pPr marL="228600" indent="-228600">
              <a:lnSpc>
                <a:spcPct val="100000"/>
              </a:lnSpc>
              <a:spcAft>
                <a:spcPts val="600"/>
              </a:spcAft>
              <a:buClr>
                <a:schemeClr val="tx1"/>
              </a:buClr>
              <a:buFont typeface="Arial" panose="020B0604020202020204" pitchFamily="34" charset="0"/>
              <a:buChar char="•"/>
            </a:pPr>
            <a:r>
              <a:rPr lang="en-US" sz="1800" dirty="0"/>
              <a:t>Introduction (Statement of Problem)</a:t>
            </a:r>
          </a:p>
          <a:p>
            <a:pPr marL="228600" indent="-228600">
              <a:lnSpc>
                <a:spcPct val="100000"/>
              </a:lnSpc>
              <a:spcAft>
                <a:spcPts val="600"/>
              </a:spcAft>
              <a:buClr>
                <a:schemeClr val="tx1"/>
              </a:buClr>
              <a:buFont typeface="Arial" panose="020B0604020202020204" pitchFamily="34" charset="0"/>
              <a:buChar char="•"/>
            </a:pPr>
            <a:r>
              <a:rPr lang="en-US" sz="1800" dirty="0"/>
              <a:t>Process/Procedures/Methodology</a:t>
            </a:r>
          </a:p>
          <a:p>
            <a:pPr marL="228600" indent="-228600">
              <a:lnSpc>
                <a:spcPct val="100000"/>
              </a:lnSpc>
              <a:spcAft>
                <a:spcPts val="600"/>
              </a:spcAft>
              <a:buClr>
                <a:schemeClr val="tx1"/>
              </a:buClr>
              <a:buFont typeface="Arial" panose="020B0604020202020204" pitchFamily="34" charset="0"/>
              <a:buChar char="•"/>
            </a:pPr>
            <a:r>
              <a:rPr lang="en-US" sz="1800" dirty="0"/>
              <a:t>Observations/Results</a:t>
            </a:r>
          </a:p>
          <a:p>
            <a:pPr marL="228600" indent="-228600">
              <a:lnSpc>
                <a:spcPct val="100000"/>
              </a:lnSpc>
              <a:spcAft>
                <a:spcPts val="600"/>
              </a:spcAft>
              <a:buClr>
                <a:schemeClr val="tx1"/>
              </a:buClr>
              <a:buFont typeface="Arial" panose="020B0604020202020204" pitchFamily="34" charset="0"/>
              <a:buChar char="•"/>
            </a:pPr>
            <a:r>
              <a:rPr lang="en-US" sz="1800" dirty="0"/>
              <a:t>Conclusion</a:t>
            </a:r>
          </a:p>
          <a:p>
            <a:pPr marL="228600" indent="-228600">
              <a:lnSpc>
                <a:spcPct val="100000"/>
              </a:lnSpc>
              <a:spcAft>
                <a:spcPts val="600"/>
              </a:spcAft>
              <a:buClr>
                <a:schemeClr val="tx1"/>
              </a:buClr>
              <a:buFont typeface="Arial" panose="020B0604020202020204" pitchFamily="34" charset="0"/>
              <a:buChar char="•"/>
            </a:pPr>
            <a:r>
              <a:rPr lang="en-US" sz="1800" dirty="0"/>
              <a:t>Acknowledgements</a:t>
            </a:r>
          </a:p>
          <a:p>
            <a:pPr marL="228600" indent="-228600">
              <a:lnSpc>
                <a:spcPct val="100000"/>
              </a:lnSpc>
              <a:spcAft>
                <a:spcPts val="600"/>
              </a:spcAft>
              <a:buClr>
                <a:schemeClr val="tx1"/>
              </a:buClr>
              <a:buFont typeface="Arial" panose="020B0604020202020204" pitchFamily="34" charset="0"/>
              <a:buChar char="•"/>
            </a:pPr>
            <a:endParaRPr lang="en-US" sz="1800" b="1" dirty="0"/>
          </a:p>
          <a:p>
            <a:pPr marL="228600" indent="-228600">
              <a:lnSpc>
                <a:spcPct val="100000"/>
              </a:lnSpc>
              <a:spcAft>
                <a:spcPts val="600"/>
              </a:spcAft>
              <a:buClr>
                <a:schemeClr val="tx1"/>
              </a:buClr>
              <a:buFont typeface="Arial" panose="020B0604020202020204" pitchFamily="34" charset="0"/>
              <a:buChar char="•"/>
            </a:pPr>
            <a:r>
              <a:rPr lang="en-US" sz="1800" dirty="0"/>
              <a:t>Supporting workflows, figures, tables with clear scales, grids and legends</a:t>
            </a:r>
          </a:p>
          <a:p>
            <a:pPr marL="228600" indent="-228600">
              <a:lnSpc>
                <a:spcPct val="100000"/>
              </a:lnSpc>
              <a:spcAft>
                <a:spcPts val="600"/>
              </a:spcAft>
              <a:buFont typeface="Arial" panose="020B0604020202020204" pitchFamily="34" charset="0"/>
              <a:buChar char="•"/>
            </a:pPr>
            <a:r>
              <a:rPr lang="en-US" sz="1800" dirty="0"/>
              <a:t>Assigned Paper number will be in upper right corner – this should be min 1/2 inch</a:t>
            </a:r>
          </a:p>
          <a:p>
            <a:pPr marL="228600" indent="-228600">
              <a:lnSpc>
                <a:spcPct val="100000"/>
              </a:lnSpc>
              <a:spcAft>
                <a:spcPts val="600"/>
              </a:spcAft>
              <a:buFont typeface="Arial" panose="020B0604020202020204" pitchFamily="34" charset="0"/>
              <a:buChar char="•"/>
            </a:pPr>
            <a:r>
              <a:rPr lang="en-US" sz="1800" dirty="0"/>
              <a:t>Top white border min ¾ inch</a:t>
            </a:r>
          </a:p>
          <a:p>
            <a:pPr marL="228600" indent="-228600">
              <a:lnSpc>
                <a:spcPct val="100000"/>
              </a:lnSpc>
              <a:spcAft>
                <a:spcPts val="600"/>
              </a:spcAft>
              <a:buFont typeface="Arial" panose="020B0604020202020204" pitchFamily="34" charset="0"/>
              <a:buChar char="•"/>
            </a:pPr>
            <a:r>
              <a:rPr lang="en-US" sz="1800" dirty="0"/>
              <a:t>Title should be min of 1 in with green border be expanded if need larger due to title length</a:t>
            </a:r>
            <a:br>
              <a:rPr lang="en-US" sz="1800" dirty="0"/>
            </a:br>
            <a:r>
              <a:rPr lang="en-US" sz="1800" dirty="0"/>
              <a:t>(Upper logo can be dropped IF extra space needed)</a:t>
            </a:r>
          </a:p>
          <a:p>
            <a:pPr marL="228600" indent="-228600">
              <a:lnSpc>
                <a:spcPct val="100000"/>
              </a:lnSpc>
              <a:spcAft>
                <a:spcPts val="600"/>
              </a:spcAft>
              <a:buFont typeface="Arial" panose="020B0604020202020204" pitchFamily="34" charset="0"/>
              <a:buChar char="•"/>
            </a:pPr>
            <a:r>
              <a:rPr lang="en-US" sz="1800" dirty="0"/>
              <a:t>The lower green bar should be ~ 1 inch </a:t>
            </a:r>
          </a:p>
          <a:p>
            <a:pPr marL="228600" indent="-228600">
              <a:lnSpc>
                <a:spcPct val="100000"/>
              </a:lnSpc>
              <a:spcAft>
                <a:spcPts val="600"/>
              </a:spcAft>
              <a:buFont typeface="Arial" panose="020B0604020202020204" pitchFamily="34" charset="0"/>
              <a:buChar char="•"/>
            </a:pPr>
            <a:endParaRPr lang="en-US" sz="1800" dirty="0"/>
          </a:p>
          <a:p>
            <a:pPr>
              <a:lnSpc>
                <a:spcPct val="100000"/>
              </a:lnSpc>
            </a:pPr>
            <a:endParaRPr lang="en-US" sz="1800" dirty="0"/>
          </a:p>
        </p:txBody>
      </p:sp>
      <p:sp>
        <p:nvSpPr>
          <p:cNvPr id="5" name="Title 4">
            <a:extLst>
              <a:ext uri="{FF2B5EF4-FFF2-40B4-BE49-F238E27FC236}">
                <a16:creationId xmlns:a16="http://schemas.microsoft.com/office/drawing/2014/main" id="{B6F6EC3C-005D-61FE-DE6E-AB4FEF32677C}"/>
              </a:ext>
            </a:extLst>
          </p:cNvPr>
          <p:cNvSpPr>
            <a:spLocks noGrp="1"/>
          </p:cNvSpPr>
          <p:nvPr>
            <p:ph type="title"/>
          </p:nvPr>
        </p:nvSpPr>
        <p:spPr/>
        <p:txBody>
          <a:bodyPr>
            <a:normAutofit/>
          </a:bodyPr>
          <a:lstStyle/>
          <a:p>
            <a:pPr defTabSz="2057400"/>
            <a:r>
              <a:rPr lang="en-US" sz="4800" b="1" dirty="0">
                <a:solidFill>
                  <a:prstClr val="white"/>
                </a:solidFill>
                <a:latin typeface="Calibri" panose="020F0502020204030204"/>
              </a:rPr>
              <a:t>Instructions for Poster Preparation of 2024 65th SPWLA Symposium </a:t>
            </a:r>
            <a:br>
              <a:rPr lang="en-US" sz="4800" b="1" dirty="0">
                <a:solidFill>
                  <a:prstClr val="white"/>
                </a:solidFill>
                <a:latin typeface="Calibri" panose="020F0502020204030204"/>
              </a:rPr>
            </a:br>
            <a:r>
              <a:rPr lang="en-US" sz="4800" b="1" dirty="0">
                <a:solidFill>
                  <a:prstClr val="white"/>
                </a:solidFill>
                <a:latin typeface="Calibri" panose="020F0502020204030204"/>
              </a:rPr>
              <a:t>in Rio de Janeiro, Brazil</a:t>
            </a:r>
            <a:endParaRPr lang="en-US" dirty="0"/>
          </a:p>
        </p:txBody>
      </p:sp>
      <p:sp>
        <p:nvSpPr>
          <p:cNvPr id="6" name="Title 1">
            <a:extLst>
              <a:ext uri="{FF2B5EF4-FFF2-40B4-BE49-F238E27FC236}">
                <a16:creationId xmlns:a16="http://schemas.microsoft.com/office/drawing/2014/main" id="{F1A440DF-FB09-22D9-1009-1F96E8ACF70C}"/>
              </a:ext>
            </a:extLst>
          </p:cNvPr>
          <p:cNvSpPr txBox="1">
            <a:spLocks/>
          </p:cNvSpPr>
          <p:nvPr/>
        </p:nvSpPr>
        <p:spPr>
          <a:xfrm>
            <a:off x="19640550" y="111639"/>
            <a:ext cx="7254395" cy="523220"/>
          </a:xfrm>
          <a:prstGeom prst="rect">
            <a:avLst/>
          </a:prstGeom>
        </p:spPr>
        <p:txBody>
          <a:bodyPr vert="horz" lIns="91440" tIns="45720" rIns="91440" bIns="45720" rtlCol="0" anchor="ctr">
            <a:normAutofit lnSpcReduction="10000"/>
          </a:bodyPr>
          <a:lstStyle>
            <a:lvl1pPr algn="l" defTabSz="2057400" rtl="0" eaLnBrk="1" latinLnBrk="0" hangingPunct="1">
              <a:lnSpc>
                <a:spcPct val="90000"/>
              </a:lnSpc>
              <a:spcBef>
                <a:spcPct val="0"/>
              </a:spcBef>
              <a:buNone/>
              <a:defRPr sz="9900" kern="1200">
                <a:solidFill>
                  <a:schemeClr val="tx1"/>
                </a:solidFill>
                <a:latin typeface="+mj-lt"/>
                <a:ea typeface="+mj-ea"/>
                <a:cs typeface="+mj-cs"/>
              </a:defRPr>
            </a:lvl1pPr>
          </a:lstStyle>
          <a:p>
            <a:pPr algn="r" defTabSz="2057400">
              <a:spcBef>
                <a:spcPts val="2250"/>
              </a:spcBef>
            </a:pPr>
            <a:r>
              <a:rPr lang="en-US" sz="3200" b="1" dirty="0">
                <a:solidFill>
                  <a:srgbClr val="023147"/>
                </a:solidFill>
                <a:latin typeface="Calibri" panose="020F0502020204030204"/>
                <a:ea typeface="Tahoma" panose="020B0604030504040204" pitchFamily="34" charset="0"/>
                <a:cs typeface="Tahoma" panose="020B0604030504040204" pitchFamily="34" charset="0"/>
              </a:rPr>
              <a:t>Paper SPWLA-2024-xxxx</a:t>
            </a:r>
          </a:p>
        </p:txBody>
      </p:sp>
      <p:sp>
        <p:nvSpPr>
          <p:cNvPr id="7" name="TextBox 6">
            <a:extLst>
              <a:ext uri="{FF2B5EF4-FFF2-40B4-BE49-F238E27FC236}">
                <a16:creationId xmlns:a16="http://schemas.microsoft.com/office/drawing/2014/main" id="{3242EEC0-6C29-FFA7-0B35-DC19F0AE4054}"/>
              </a:ext>
            </a:extLst>
          </p:cNvPr>
          <p:cNvSpPr txBox="1"/>
          <p:nvPr/>
        </p:nvSpPr>
        <p:spPr>
          <a:xfrm>
            <a:off x="-917" y="2423871"/>
            <a:ext cx="27432917" cy="523220"/>
          </a:xfrm>
          <a:prstGeom prst="rect">
            <a:avLst/>
          </a:prstGeom>
          <a:noFill/>
        </p:spPr>
        <p:txBody>
          <a:bodyPr wrap="square" rtlCol="0" anchor="ctr">
            <a:spAutoFit/>
          </a:bodyPr>
          <a:lstStyle/>
          <a:p>
            <a:pPr algn="ctr" defTabSz="2057400"/>
            <a:r>
              <a:rPr lang="en-US" sz="2800" b="1" dirty="0">
                <a:solidFill>
                  <a:prstClr val="black"/>
                </a:solidFill>
                <a:latin typeface="Calibri" panose="020F0502020204030204"/>
              </a:rPr>
              <a:t>Author 1, Author 2, Author 3, Author 4, Company Name  (should be min ¾ inch)</a:t>
            </a:r>
          </a:p>
        </p:txBody>
      </p:sp>
      <p:pic>
        <p:nvPicPr>
          <p:cNvPr id="8" name="Picture 7">
            <a:extLst>
              <a:ext uri="{FF2B5EF4-FFF2-40B4-BE49-F238E27FC236}">
                <a16:creationId xmlns:a16="http://schemas.microsoft.com/office/drawing/2014/main" id="{55A26A19-CCBD-CAE2-2D1E-E9B262F9C651}"/>
              </a:ext>
            </a:extLst>
          </p:cNvPr>
          <p:cNvPicPr>
            <a:picLocks noChangeAspect="1"/>
          </p:cNvPicPr>
          <p:nvPr/>
        </p:nvPicPr>
        <p:blipFill>
          <a:blip r:embed="rId2"/>
          <a:stretch>
            <a:fillRect/>
          </a:stretch>
        </p:blipFill>
        <p:spPr>
          <a:xfrm>
            <a:off x="9502221" y="7364208"/>
            <a:ext cx="4356661" cy="2873163"/>
          </a:xfrm>
          <a:prstGeom prst="rect">
            <a:avLst/>
          </a:prstGeom>
        </p:spPr>
      </p:pic>
      <p:graphicFrame>
        <p:nvGraphicFramePr>
          <p:cNvPr id="9" name="Table 8">
            <a:extLst>
              <a:ext uri="{FF2B5EF4-FFF2-40B4-BE49-F238E27FC236}">
                <a16:creationId xmlns:a16="http://schemas.microsoft.com/office/drawing/2014/main" id="{D78DB93B-66E1-9DF3-0CFF-916760C7F253}"/>
              </a:ext>
            </a:extLst>
          </p:cNvPr>
          <p:cNvGraphicFramePr>
            <a:graphicFrameLocks noGrp="1"/>
          </p:cNvGraphicFramePr>
          <p:nvPr>
            <p:extLst>
              <p:ext uri="{D42A27DB-BD31-4B8C-83A1-F6EECF244321}">
                <p14:modId xmlns:p14="http://schemas.microsoft.com/office/powerpoint/2010/main" val="3541478516"/>
              </p:ext>
            </p:extLst>
          </p:nvPr>
        </p:nvGraphicFramePr>
        <p:xfrm>
          <a:off x="13983838" y="7423099"/>
          <a:ext cx="3915272" cy="2814272"/>
        </p:xfrm>
        <a:graphic>
          <a:graphicData uri="http://schemas.openxmlformats.org/drawingml/2006/table">
            <a:tbl>
              <a:tblPr/>
              <a:tblGrid>
                <a:gridCol w="1515819">
                  <a:extLst>
                    <a:ext uri="{9D8B030D-6E8A-4147-A177-3AD203B41FA5}">
                      <a16:colId xmlns:a16="http://schemas.microsoft.com/office/drawing/2014/main" val="20000"/>
                    </a:ext>
                  </a:extLst>
                </a:gridCol>
                <a:gridCol w="1031040">
                  <a:extLst>
                    <a:ext uri="{9D8B030D-6E8A-4147-A177-3AD203B41FA5}">
                      <a16:colId xmlns:a16="http://schemas.microsoft.com/office/drawing/2014/main" val="20001"/>
                    </a:ext>
                  </a:extLst>
                </a:gridCol>
                <a:gridCol w="1368413">
                  <a:extLst>
                    <a:ext uri="{9D8B030D-6E8A-4147-A177-3AD203B41FA5}">
                      <a16:colId xmlns:a16="http://schemas.microsoft.com/office/drawing/2014/main" val="20002"/>
                    </a:ext>
                  </a:extLst>
                </a:gridCol>
              </a:tblGrid>
              <a:tr h="613367">
                <a:tc>
                  <a:txBody>
                    <a:bodyPr/>
                    <a:lstStyle/>
                    <a:p>
                      <a:pPr algn="ctr">
                        <a:spcBef>
                          <a:spcPts val="0"/>
                        </a:spcBef>
                        <a:spcAft>
                          <a:spcPts val="0"/>
                        </a:spcAft>
                      </a:pPr>
                      <a:r>
                        <a:rPr lang="en-US" sz="1400" b="1" baseline="0" dirty="0">
                          <a:solidFill>
                            <a:schemeClr val="bg1"/>
                          </a:solidFill>
                          <a:latin typeface="Calibri" pitchFamily="34" charset="0"/>
                        </a:rPr>
                        <a:t>Color: Dark Blue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23147"/>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rgbClr val="FFFFFF"/>
                          </a:solidFill>
                          <a:effectLst/>
                          <a:latin typeface="Calibri" pitchFamily="34" charset="0"/>
                        </a:rPr>
                        <a:t>Font: Calibri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23147"/>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rgbClr val="FFFFFF"/>
                          </a:solidFill>
                          <a:effectLst/>
                          <a:latin typeface="Calibri" pitchFamily="34" charset="0"/>
                        </a:rPr>
                        <a:t>Font Size: 24 points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23147"/>
                    </a:solidFill>
                  </a:tcPr>
                </a:tc>
                <a:extLst>
                  <a:ext uri="{0D108BD9-81ED-4DB2-BD59-A6C34878D82A}">
                    <a16:rowId xmlns:a16="http://schemas.microsoft.com/office/drawing/2014/main" val="10000"/>
                  </a:ext>
                </a:extLst>
              </a:tr>
              <a:tr h="613367">
                <a:tc>
                  <a:txBody>
                    <a:bodyPr/>
                    <a:lstStyle/>
                    <a:p>
                      <a:pPr algn="ctr">
                        <a:spcBef>
                          <a:spcPts val="0"/>
                        </a:spcBef>
                        <a:spcAft>
                          <a:spcPts val="0"/>
                        </a:spcAft>
                      </a:pPr>
                      <a:r>
                        <a:rPr lang="en-US" sz="1400" b="1" dirty="0">
                          <a:latin typeface="Calibri" pitchFamily="34" charset="0"/>
                        </a:rPr>
                        <a:t>Font Style:</a:t>
                      </a:r>
                      <a:r>
                        <a:rPr lang="en-US" sz="1400" b="1" baseline="0" dirty="0">
                          <a:latin typeface="Calibri" pitchFamily="34" charset="0"/>
                        </a:rPr>
                        <a:t> Calibri</a:t>
                      </a:r>
                      <a:endParaRPr lang="en-US" sz="1400" b="1" dirty="0">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A"/>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err="1">
                          <a:ln>
                            <a:noFill/>
                          </a:ln>
                          <a:solidFill>
                            <a:srgbClr val="000000"/>
                          </a:solidFill>
                          <a:effectLst/>
                          <a:latin typeface="Calibri" pitchFamily="34" charset="0"/>
                        </a:rPr>
                        <a:t>x.xx</a:t>
                      </a:r>
                      <a:endParaRPr kumimoji="0" lang="en-US" sz="1400" b="1" i="0" u="none" strike="noStrike" cap="none" normalizeH="0" baseline="0" dirty="0">
                        <a:ln>
                          <a:noFill/>
                        </a:ln>
                        <a:solidFill>
                          <a:srgbClr val="000000"/>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A"/>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rgbClr val="000000"/>
                          </a:solidFill>
                          <a:effectLst/>
                          <a:latin typeface="Calibri" pitchFamily="34" charset="0"/>
                        </a:rPr>
                        <a:t>0.21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A"/>
                    </a:solidFill>
                  </a:tcPr>
                </a:tc>
                <a:extLst>
                  <a:ext uri="{0D108BD9-81ED-4DB2-BD59-A6C34878D82A}">
                    <a16:rowId xmlns:a16="http://schemas.microsoft.com/office/drawing/2014/main" val="10001"/>
                  </a:ext>
                </a:extLst>
              </a:tr>
              <a:tr h="613367">
                <a:tc>
                  <a:txBody>
                    <a:bodyPr/>
                    <a:lstStyle/>
                    <a:p>
                      <a:pPr algn="ctr">
                        <a:spcBef>
                          <a:spcPts val="0"/>
                        </a:spcBef>
                        <a:spcAft>
                          <a:spcPts val="0"/>
                        </a:spcAft>
                      </a:pPr>
                      <a:r>
                        <a:rPr lang="en-US" sz="1400" b="1" dirty="0">
                          <a:latin typeface="Calibri" pitchFamily="34" charset="0"/>
                        </a:rPr>
                        <a:t>Font Size: 20 points, </a:t>
                      </a:r>
                      <a:r>
                        <a:rPr lang="en-US" sz="1400" b="1" kern="1200" dirty="0">
                          <a:solidFill>
                            <a:schemeClr val="tx1"/>
                          </a:solidFill>
                          <a:latin typeface="+mn-lt"/>
                          <a:ea typeface="+mn-ea"/>
                          <a:cs typeface="+mn-cs"/>
                        </a:rPr>
                        <a:t>Bold</a:t>
                      </a:r>
                      <a:endParaRPr lang="en-US" sz="1400" b="1" dirty="0">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err="1">
                          <a:ln>
                            <a:noFill/>
                          </a:ln>
                          <a:solidFill>
                            <a:srgbClr val="000000"/>
                          </a:solidFill>
                          <a:effectLst/>
                          <a:latin typeface="Calibri" pitchFamily="34" charset="0"/>
                        </a:rPr>
                        <a:t>x.xx</a:t>
                      </a:r>
                      <a:endParaRPr kumimoji="0" lang="en-US" sz="1400" b="1" i="0" u="none" strike="noStrike" cap="none" normalizeH="0" baseline="0" dirty="0">
                        <a:ln>
                          <a:noFill/>
                        </a:ln>
                        <a:solidFill>
                          <a:srgbClr val="000000"/>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rgbClr val="000000"/>
                          </a:solidFill>
                          <a:effectLst/>
                          <a:latin typeface="Calibri" pitchFamily="34" charset="0"/>
                        </a:rPr>
                        <a:t>0.32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D"/>
                    </a:solidFill>
                  </a:tcPr>
                </a:tc>
                <a:extLst>
                  <a:ext uri="{0D108BD9-81ED-4DB2-BD59-A6C34878D82A}">
                    <a16:rowId xmlns:a16="http://schemas.microsoft.com/office/drawing/2014/main" val="10002"/>
                  </a:ext>
                </a:extLst>
              </a:tr>
              <a:tr h="360804">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rgbClr val="000000"/>
                          </a:solidFill>
                          <a:effectLst/>
                          <a:latin typeface="Calibri" pitchFamily="34" charset="0"/>
                        </a:rPr>
                        <a:t>TEXT-to-Text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A"/>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err="1">
                          <a:ln>
                            <a:noFill/>
                          </a:ln>
                          <a:solidFill>
                            <a:srgbClr val="000000"/>
                          </a:solidFill>
                          <a:effectLst/>
                          <a:latin typeface="Calibri" pitchFamily="34" charset="0"/>
                        </a:rPr>
                        <a:t>x.xx</a:t>
                      </a:r>
                      <a:endParaRPr kumimoji="0" lang="en-US" sz="1400" b="1" i="0" u="none" strike="noStrike" cap="none" normalizeH="0" baseline="0" dirty="0">
                        <a:ln>
                          <a:noFill/>
                        </a:ln>
                        <a:solidFill>
                          <a:srgbClr val="000000"/>
                        </a:solidFill>
                        <a:effectLst/>
                        <a:latin typeface="Calibri"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A"/>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rgbClr val="000000"/>
                          </a:solidFill>
                          <a:effectLst/>
                          <a:latin typeface="Calibri" pitchFamily="34" charset="0"/>
                        </a:rPr>
                        <a:t>0.42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DA"/>
                    </a:solidFill>
                  </a:tcPr>
                </a:tc>
                <a:extLst>
                  <a:ext uri="{0D108BD9-81ED-4DB2-BD59-A6C34878D82A}">
                    <a16:rowId xmlns:a16="http://schemas.microsoft.com/office/drawing/2014/main" val="10003"/>
                  </a:ext>
                </a:extLst>
              </a:tr>
              <a:tr h="613367">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rgbClr val="000000"/>
                          </a:solidFill>
                          <a:effectLst/>
                          <a:latin typeface="Calibri" pitchFamily="34" charset="0"/>
                        </a:rPr>
                        <a:t>Use Contrasting Colors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rgbClr val="000000"/>
                          </a:solidFill>
                          <a:effectLst/>
                          <a:latin typeface="Calibri" pitchFamily="34" charset="0"/>
                        </a:rPr>
                        <a:t>2.3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rgbClr val="000000"/>
                          </a:solidFill>
                          <a:effectLst/>
                          <a:latin typeface="Calibri" pitchFamily="34" charset="0"/>
                        </a:rPr>
                        <a:t>1.7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D"/>
                    </a:solidFill>
                  </a:tcPr>
                </a:tc>
                <a:extLst>
                  <a:ext uri="{0D108BD9-81ED-4DB2-BD59-A6C34878D82A}">
                    <a16:rowId xmlns:a16="http://schemas.microsoft.com/office/drawing/2014/main" val="10004"/>
                  </a:ext>
                </a:extLst>
              </a:tr>
            </a:tbl>
          </a:graphicData>
        </a:graphic>
      </p:graphicFrame>
      <p:pic>
        <p:nvPicPr>
          <p:cNvPr id="10" name="Picture 9">
            <a:extLst>
              <a:ext uri="{FF2B5EF4-FFF2-40B4-BE49-F238E27FC236}">
                <a16:creationId xmlns:a16="http://schemas.microsoft.com/office/drawing/2014/main" id="{9208F107-B0D5-F0FD-96CF-573D5C58B70A}"/>
              </a:ext>
            </a:extLst>
          </p:cNvPr>
          <p:cNvPicPr>
            <a:picLocks noChangeAspect="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20231101" y="11555430"/>
            <a:ext cx="5343716" cy="3369018"/>
          </a:xfrm>
          <a:prstGeom prst="rect">
            <a:avLst/>
          </a:prstGeom>
          <a:noFill/>
          <a:ln>
            <a:noFill/>
          </a:ln>
        </p:spPr>
      </p:pic>
      <p:pic>
        <p:nvPicPr>
          <p:cNvPr id="11" name="Picture 2" descr="STAR PLANET - KPOP Fandom App - Apps on ...">
            <a:extLst>
              <a:ext uri="{FF2B5EF4-FFF2-40B4-BE49-F238E27FC236}">
                <a16:creationId xmlns:a16="http://schemas.microsoft.com/office/drawing/2014/main" id="{436D89EF-0333-DDC4-B8AF-DA6A95170E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666" y="15165284"/>
            <a:ext cx="1020480" cy="1020480"/>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68917703-D9D7-9C73-FD55-0ACB42323D56}"/>
              </a:ext>
            </a:extLst>
          </p:cNvPr>
          <p:cNvSpPr txBox="1"/>
          <p:nvPr/>
        </p:nvSpPr>
        <p:spPr>
          <a:xfrm>
            <a:off x="1761850" y="14507647"/>
            <a:ext cx="1614673" cy="461665"/>
          </a:xfrm>
          <a:prstGeom prst="rect">
            <a:avLst/>
          </a:prstGeom>
          <a:noFill/>
        </p:spPr>
        <p:txBody>
          <a:bodyPr wrap="square">
            <a:spAutoFit/>
          </a:bodyPr>
          <a:lstStyle/>
          <a:p>
            <a:r>
              <a:rPr lang="en-US" sz="2400" b="1" dirty="0">
                <a:solidFill>
                  <a:srgbClr val="FF0000"/>
                </a:solidFill>
              </a:rPr>
              <a:t>Your logo</a:t>
            </a:r>
            <a:endParaRPr lang="en-US" sz="2400" dirty="0"/>
          </a:p>
        </p:txBody>
      </p:sp>
      <p:cxnSp>
        <p:nvCxnSpPr>
          <p:cNvPr id="13" name="Straight Arrow Connector 12">
            <a:extLst>
              <a:ext uri="{FF2B5EF4-FFF2-40B4-BE49-F238E27FC236}">
                <a16:creationId xmlns:a16="http://schemas.microsoft.com/office/drawing/2014/main" id="{831DA814-ED67-87CB-7F8F-4F94AB771E65}"/>
              </a:ext>
            </a:extLst>
          </p:cNvPr>
          <p:cNvCxnSpPr>
            <a:cxnSpLocks/>
          </p:cNvCxnSpPr>
          <p:nvPr/>
        </p:nvCxnSpPr>
        <p:spPr>
          <a:xfrm flipH="1">
            <a:off x="1466850" y="14831464"/>
            <a:ext cx="295000" cy="24083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Arrow: Right 16">
            <a:extLst>
              <a:ext uri="{FF2B5EF4-FFF2-40B4-BE49-F238E27FC236}">
                <a16:creationId xmlns:a16="http://schemas.microsoft.com/office/drawing/2014/main" id="{BB87F1DC-50C4-BE9C-5E66-073989126848}"/>
              </a:ext>
            </a:extLst>
          </p:cNvPr>
          <p:cNvSpPr/>
          <p:nvPr/>
        </p:nvSpPr>
        <p:spPr>
          <a:xfrm>
            <a:off x="17857458" y="50573"/>
            <a:ext cx="4551869" cy="634859"/>
          </a:xfrm>
          <a:prstGeom prst="rightArrow">
            <a:avLst/>
          </a:prstGeom>
          <a:solidFill>
            <a:srgbClr val="FF0000"/>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defTabSz="2057400"/>
            <a:r>
              <a:rPr lang="en-US" sz="2000" b="1" dirty="0">
                <a:solidFill>
                  <a:prstClr val="white"/>
                </a:solidFill>
                <a:latin typeface="Calibri" panose="020F0502020204030204"/>
              </a:rPr>
              <a:t>MUST INCLUDE NUMBER</a:t>
            </a:r>
          </a:p>
        </p:txBody>
      </p:sp>
      <p:pic>
        <p:nvPicPr>
          <p:cNvPr id="18" name="Picture 17">
            <a:extLst>
              <a:ext uri="{FF2B5EF4-FFF2-40B4-BE49-F238E27FC236}">
                <a16:creationId xmlns:a16="http://schemas.microsoft.com/office/drawing/2014/main" id="{12E20E74-CC12-DEE7-8B23-ABA6F712A7AD}"/>
              </a:ext>
            </a:extLst>
          </p:cNvPr>
          <p:cNvPicPr>
            <a:picLocks noChangeAspect="1"/>
          </p:cNvPicPr>
          <p:nvPr/>
        </p:nvPicPr>
        <p:blipFill>
          <a:blip r:embed="rId6"/>
          <a:stretch>
            <a:fillRect/>
          </a:stretch>
        </p:blipFill>
        <p:spPr>
          <a:xfrm>
            <a:off x="22936367" y="3353970"/>
            <a:ext cx="3958578" cy="2415944"/>
          </a:xfrm>
          <a:prstGeom prst="rect">
            <a:avLst/>
          </a:prstGeom>
        </p:spPr>
      </p:pic>
    </p:spTree>
    <p:extLst>
      <p:ext uri="{BB962C8B-B14F-4D97-AF65-F5344CB8AC3E}">
        <p14:creationId xmlns:p14="http://schemas.microsoft.com/office/powerpoint/2010/main" val="2989718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376</TotalTime>
  <Words>772</Words>
  <Application>Microsoft Office PowerPoint</Application>
  <PresentationFormat>Custom</PresentationFormat>
  <Paragraphs>54</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Aptos</vt:lpstr>
      <vt:lpstr>Arial</vt:lpstr>
      <vt:lpstr>Calibri</vt:lpstr>
      <vt:lpstr>Calibri Light</vt:lpstr>
      <vt:lpstr>Times New Roman</vt:lpstr>
      <vt:lpstr>Trebuchet MS</vt:lpstr>
      <vt:lpstr>Office 2013 - 2022 Theme</vt:lpstr>
      <vt:lpstr>Instructions for Poster Preparation of 2024 65th SPWLA Symposium  in Rio de Janeiro, Brazil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Harry Xie</dc:creator>
  <cp:lastModifiedBy>Harry Xie</cp:lastModifiedBy>
  <cp:revision>1</cp:revision>
  <cp:lastPrinted>2024-04-26T18:04:42Z</cp:lastPrinted>
  <dcterms:created xsi:type="dcterms:W3CDTF">2024-04-26T13:52:28Z</dcterms:created>
  <dcterms:modified xsi:type="dcterms:W3CDTF">2024-04-26T20:09:03Z</dcterms:modified>
</cp:coreProperties>
</file>